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91" r:id="rId1"/>
    <p:sldMasterId id="2147484004" r:id="rId2"/>
    <p:sldMasterId id="2147484017" r:id="rId3"/>
    <p:sldMasterId id="2147484030" r:id="rId4"/>
    <p:sldMasterId id="2147484043" r:id="rId5"/>
  </p:sldMasterIdLst>
  <p:notesMasterIdLst>
    <p:notesMasterId r:id="rId23"/>
  </p:notesMasterIdLst>
  <p:sldIdLst>
    <p:sldId id="286" r:id="rId6"/>
    <p:sldId id="331" r:id="rId7"/>
    <p:sldId id="296" r:id="rId8"/>
    <p:sldId id="333" r:id="rId9"/>
    <p:sldId id="334" r:id="rId10"/>
    <p:sldId id="332" r:id="rId11"/>
    <p:sldId id="328" r:id="rId12"/>
    <p:sldId id="318" r:id="rId13"/>
    <p:sldId id="319" r:id="rId14"/>
    <p:sldId id="336" r:id="rId15"/>
    <p:sldId id="330" r:id="rId16"/>
    <p:sldId id="322" r:id="rId17"/>
    <p:sldId id="329" r:id="rId18"/>
    <p:sldId id="337" r:id="rId19"/>
    <p:sldId id="335" r:id="rId20"/>
    <p:sldId id="310" r:id="rId21"/>
    <p:sldId id="325" r:id="rId22"/>
  </p:sldIdLst>
  <p:sldSz cx="9144000" cy="6858000" type="screen4x3"/>
  <p:notesSz cx="92964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80" charset="0"/>
        <a:ea typeface="ＭＳ Ｐゴシック" pitchFamily="80" charset="-128"/>
        <a:cs typeface="ＭＳ Ｐゴシック" pitchFamily="80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80" charset="0"/>
        <a:ea typeface="ＭＳ Ｐゴシック" pitchFamily="80" charset="-128"/>
        <a:cs typeface="ＭＳ Ｐゴシック" pitchFamily="80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80" charset="0"/>
        <a:ea typeface="ＭＳ Ｐゴシック" pitchFamily="80" charset="-128"/>
        <a:cs typeface="ＭＳ Ｐゴシック" pitchFamily="80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80" charset="0"/>
        <a:ea typeface="ＭＳ Ｐゴシック" pitchFamily="80" charset="-128"/>
        <a:cs typeface="ＭＳ Ｐゴシック" pitchFamily="80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80" charset="0"/>
        <a:ea typeface="ＭＳ Ｐゴシック" pitchFamily="80" charset="-128"/>
        <a:cs typeface="ＭＳ Ｐゴシック" pitchFamily="80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Verdana" pitchFamily="80" charset="0"/>
        <a:ea typeface="ＭＳ Ｐゴシック" pitchFamily="80" charset="-128"/>
        <a:cs typeface="ＭＳ Ｐゴシック" pitchFamily="80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Verdana" pitchFamily="80" charset="0"/>
        <a:ea typeface="ＭＳ Ｐゴシック" pitchFamily="80" charset="-128"/>
        <a:cs typeface="ＭＳ Ｐゴシック" pitchFamily="80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Verdana" pitchFamily="80" charset="0"/>
        <a:ea typeface="ＭＳ Ｐゴシック" pitchFamily="80" charset="-128"/>
        <a:cs typeface="ＭＳ Ｐゴシック" pitchFamily="80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Verdana" pitchFamily="80" charset="0"/>
        <a:ea typeface="ＭＳ Ｐゴシック" pitchFamily="80" charset="-128"/>
        <a:cs typeface="ＭＳ Ｐゴシック" pitchFamily="80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56">
          <p15:clr>
            <a:srgbClr val="A4A3A4"/>
          </p15:clr>
        </p15:guide>
        <p15:guide id="3" orient="horz" pos="4098">
          <p15:clr>
            <a:srgbClr val="A4A3A4"/>
          </p15:clr>
        </p15:guide>
        <p15:guide id="4" pos="2880">
          <p15:clr>
            <a:srgbClr val="A4A3A4"/>
          </p15:clr>
        </p15:guide>
        <p15:guide id="5" pos="4135">
          <p15:clr>
            <a:srgbClr val="A4A3A4"/>
          </p15:clr>
        </p15:guide>
        <p15:guide id="6" pos="3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920"/>
    <a:srgbClr val="028ED4"/>
    <a:srgbClr val="F15922"/>
    <a:srgbClr val="A92B31"/>
    <a:srgbClr val="5C2E91"/>
    <a:srgbClr val="C6168D"/>
    <a:srgbClr val="0060AF"/>
    <a:srgbClr val="DD5828"/>
    <a:srgbClr val="FFFFFF"/>
    <a:srgbClr val="FCA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54" autoAdjust="0"/>
    <p:restoredTop sz="94767" autoAdjust="0"/>
  </p:normalViewPr>
  <p:slideViewPr>
    <p:cSldViewPr snapToGrid="0">
      <p:cViewPr varScale="1">
        <p:scale>
          <a:sx n="83" d="100"/>
          <a:sy n="83" d="100"/>
        </p:scale>
        <p:origin x="1472" y="184"/>
      </p:cViewPr>
      <p:guideLst>
        <p:guide orient="horz" pos="2160"/>
        <p:guide orient="horz" pos="956"/>
        <p:guide orient="horz" pos="4098"/>
        <p:guide pos="2880"/>
        <p:guide pos="4135"/>
        <p:guide pos="300"/>
      </p:guideLst>
    </p:cSldViewPr>
  </p:slideViewPr>
  <p:outlineViewPr>
    <p:cViewPr>
      <p:scale>
        <a:sx n="33" d="100"/>
        <a:sy n="33" d="100"/>
      </p:scale>
      <p:origin x="0" y="22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65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7088F-809A-45CC-BA2B-0CDCD4479CB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EE64D9-E19E-4FD9-B6E7-3A678720B59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The largest and fastest growing YMCA program management system in the U.S.</a:t>
          </a:r>
        </a:p>
        <a:p>
          <a:r>
            <a:rPr lang="en-US" dirty="0"/>
            <a:t>-Est. circa 2006</a:t>
          </a:r>
        </a:p>
        <a:p>
          <a:r>
            <a:rPr lang="en-US" dirty="0"/>
            <a:t>-Integrate with 6 Member Management Systems</a:t>
          </a:r>
        </a:p>
        <a:p>
          <a:r>
            <a:rPr lang="en-US" dirty="0"/>
            <a:t>-</a:t>
          </a:r>
          <a:r>
            <a:rPr lang="en-US" b="1" dirty="0">
              <a:highlight>
                <a:srgbClr val="F15922"/>
              </a:highlight>
            </a:rPr>
            <a:t>140</a:t>
          </a:r>
          <a:r>
            <a:rPr lang="en-US" dirty="0"/>
            <a:t> Y’s</a:t>
          </a:r>
        </a:p>
        <a:p>
          <a:r>
            <a:rPr lang="en-US" dirty="0"/>
            <a:t>-</a:t>
          </a:r>
          <a:r>
            <a:rPr lang="en-US" b="1" dirty="0">
              <a:highlight>
                <a:srgbClr val="F15922"/>
              </a:highlight>
            </a:rPr>
            <a:t>3</a:t>
          </a:r>
          <a:r>
            <a:rPr lang="en-US" dirty="0"/>
            <a:t>million participants, volunteer coaches and caregivers</a:t>
          </a:r>
        </a:p>
      </dgm:t>
    </dgm:pt>
    <dgm:pt modelId="{EDBC2192-D414-47B9-81ED-502970B3C3B7}" type="parTrans" cxnId="{98249D2B-7832-4E02-89AD-F6D646D9699C}">
      <dgm:prSet/>
      <dgm:spPr/>
      <dgm:t>
        <a:bodyPr/>
        <a:lstStyle/>
        <a:p>
          <a:endParaRPr lang="en-US"/>
        </a:p>
      </dgm:t>
    </dgm:pt>
    <dgm:pt modelId="{AA73C675-D3F0-4437-BE74-186527ADEB97}" type="sibTrans" cxnId="{98249D2B-7832-4E02-89AD-F6D646D9699C}">
      <dgm:prSet/>
      <dgm:spPr/>
      <dgm:t>
        <a:bodyPr/>
        <a:lstStyle/>
        <a:p>
          <a:endParaRPr lang="en-US"/>
        </a:p>
      </dgm:t>
    </dgm:pt>
    <dgm:pt modelId="{7708260C-ABEB-4943-8DF9-50BFD2CADA0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Solutions</a:t>
          </a:r>
        </a:p>
        <a:p>
          <a:r>
            <a:rPr lang="en-US" dirty="0"/>
            <a:t>-League &amp; Tournaments</a:t>
          </a:r>
        </a:p>
        <a:p>
          <a:r>
            <a:rPr lang="en-US" dirty="0"/>
            <a:t>-Swim Lessons, Tests, and Teams</a:t>
          </a:r>
        </a:p>
        <a:p>
          <a:r>
            <a:rPr lang="en-US" dirty="0"/>
            <a:t>Gymnastic Lessons</a:t>
          </a:r>
        </a:p>
        <a:p>
          <a:r>
            <a:rPr lang="en-US" dirty="0"/>
            <a:t>Camps</a:t>
          </a:r>
        </a:p>
      </dgm:t>
    </dgm:pt>
    <dgm:pt modelId="{EACBAFC7-2C0C-432C-B6B9-DE9E82923578}" type="parTrans" cxnId="{D605818A-6838-4D26-A5C5-73B4C9A1F24E}">
      <dgm:prSet/>
      <dgm:spPr/>
      <dgm:t>
        <a:bodyPr/>
        <a:lstStyle/>
        <a:p>
          <a:endParaRPr lang="en-US"/>
        </a:p>
      </dgm:t>
    </dgm:pt>
    <dgm:pt modelId="{EE89E020-E695-40D6-8917-43BCDA15CA74}" type="sibTrans" cxnId="{D605818A-6838-4D26-A5C5-73B4C9A1F24E}">
      <dgm:prSet/>
      <dgm:spPr/>
      <dgm:t>
        <a:bodyPr/>
        <a:lstStyle/>
        <a:p>
          <a:endParaRPr lang="en-US"/>
        </a:p>
      </dgm:t>
    </dgm:pt>
    <dgm:pt modelId="{3FDC4B7F-A5F6-49E4-A492-8978F949A5E3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Major Features</a:t>
          </a:r>
        </a:p>
        <a:p>
          <a:r>
            <a:rPr lang="en-US" dirty="0"/>
            <a:t>-Online Registration &amp; Payment</a:t>
          </a:r>
        </a:p>
        <a:p>
          <a:r>
            <a:rPr lang="en-US" dirty="0"/>
            <a:t>-Game, Class, &amp; Event Scheduling</a:t>
          </a:r>
        </a:p>
        <a:p>
          <a:r>
            <a:rPr lang="en-US" dirty="0"/>
            <a:t>-Integrated Websites</a:t>
          </a:r>
        </a:p>
        <a:p>
          <a:r>
            <a:rPr lang="en-US" dirty="0"/>
            <a:t>-Mass Communication</a:t>
          </a:r>
        </a:p>
      </dgm:t>
    </dgm:pt>
    <dgm:pt modelId="{EF71E2C8-124B-4D14-BC90-A6682F58D598}" type="parTrans" cxnId="{DD8C5455-BE0E-44F7-ADAC-F879A6EE05CA}">
      <dgm:prSet/>
      <dgm:spPr/>
      <dgm:t>
        <a:bodyPr/>
        <a:lstStyle/>
        <a:p>
          <a:endParaRPr lang="en-US"/>
        </a:p>
      </dgm:t>
    </dgm:pt>
    <dgm:pt modelId="{0B24B651-403E-4D86-AFA3-896B2E090DDD}" type="sibTrans" cxnId="{DD8C5455-BE0E-44F7-ADAC-F879A6EE05CA}">
      <dgm:prSet/>
      <dgm:spPr/>
      <dgm:t>
        <a:bodyPr/>
        <a:lstStyle/>
        <a:p>
          <a:endParaRPr lang="en-US"/>
        </a:p>
      </dgm:t>
    </dgm:pt>
    <dgm:pt modelId="{A1CA5F69-52AA-4FA2-A647-F7BAFF7A2C75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Unique Advantages</a:t>
          </a:r>
        </a:p>
        <a:p>
          <a:r>
            <a:rPr lang="en-US" dirty="0"/>
            <a:t>-Member Management Integration</a:t>
          </a:r>
        </a:p>
        <a:p>
          <a:r>
            <a:rPr lang="en-US" dirty="0"/>
            <a:t>-Integrated Background Check System</a:t>
          </a:r>
        </a:p>
        <a:p>
          <a:r>
            <a:rPr lang="en-US" dirty="0"/>
            <a:t>-User-Friendly</a:t>
          </a:r>
        </a:p>
      </dgm:t>
    </dgm:pt>
    <dgm:pt modelId="{FE7A08B8-69D6-4FC1-A9DF-F6635FE60C8F}" type="parTrans" cxnId="{A4612889-F040-43B3-B57F-28953952A81A}">
      <dgm:prSet/>
      <dgm:spPr/>
      <dgm:t>
        <a:bodyPr/>
        <a:lstStyle/>
        <a:p>
          <a:endParaRPr lang="en-US"/>
        </a:p>
      </dgm:t>
    </dgm:pt>
    <dgm:pt modelId="{6764D779-C8E9-400F-839F-52BCEAFC7D75}" type="sibTrans" cxnId="{A4612889-F040-43B3-B57F-28953952A81A}">
      <dgm:prSet/>
      <dgm:spPr/>
      <dgm:t>
        <a:bodyPr/>
        <a:lstStyle/>
        <a:p>
          <a:endParaRPr lang="en-US"/>
        </a:p>
      </dgm:t>
    </dgm:pt>
    <dgm:pt modelId="{7892256D-7DE5-4427-86DA-92524DC50791}" type="pres">
      <dgm:prSet presAssocID="{ECD7088F-809A-45CC-BA2B-0CDCD4479CB8}" presName="composite" presStyleCnt="0">
        <dgm:presLayoutVars>
          <dgm:chMax val="1"/>
          <dgm:dir/>
          <dgm:resizeHandles val="exact"/>
        </dgm:presLayoutVars>
      </dgm:prSet>
      <dgm:spPr/>
    </dgm:pt>
    <dgm:pt modelId="{3854DE19-B2CB-4325-8EC3-5A5666FC8DBF}" type="pres">
      <dgm:prSet presAssocID="{8EEE64D9-E19E-4FD9-B6E7-3A678720B596}" presName="roof" presStyleLbl="dkBgShp" presStyleIdx="0" presStyleCnt="2"/>
      <dgm:spPr/>
    </dgm:pt>
    <dgm:pt modelId="{09020711-BD1B-4CB2-AF0B-387BD5CFDD98}" type="pres">
      <dgm:prSet presAssocID="{8EEE64D9-E19E-4FD9-B6E7-3A678720B596}" presName="pillars" presStyleCnt="0"/>
      <dgm:spPr/>
    </dgm:pt>
    <dgm:pt modelId="{F47F12F5-2B22-4262-BE82-544F3963D510}" type="pres">
      <dgm:prSet presAssocID="{8EEE64D9-E19E-4FD9-B6E7-3A678720B596}" presName="pillar1" presStyleLbl="node1" presStyleIdx="0" presStyleCnt="3">
        <dgm:presLayoutVars>
          <dgm:bulletEnabled val="1"/>
        </dgm:presLayoutVars>
      </dgm:prSet>
      <dgm:spPr/>
    </dgm:pt>
    <dgm:pt modelId="{BFB44F9E-20F5-4842-8704-D0D33037EBC3}" type="pres">
      <dgm:prSet presAssocID="{3FDC4B7F-A5F6-49E4-A492-8978F949A5E3}" presName="pillarX" presStyleLbl="node1" presStyleIdx="1" presStyleCnt="3">
        <dgm:presLayoutVars>
          <dgm:bulletEnabled val="1"/>
        </dgm:presLayoutVars>
      </dgm:prSet>
      <dgm:spPr/>
    </dgm:pt>
    <dgm:pt modelId="{7F563213-9A98-41DA-8C32-01A434BFA6A1}" type="pres">
      <dgm:prSet presAssocID="{A1CA5F69-52AA-4FA2-A647-F7BAFF7A2C75}" presName="pillarX" presStyleLbl="node1" presStyleIdx="2" presStyleCnt="3">
        <dgm:presLayoutVars>
          <dgm:bulletEnabled val="1"/>
        </dgm:presLayoutVars>
      </dgm:prSet>
      <dgm:spPr/>
    </dgm:pt>
    <dgm:pt modelId="{169820DE-5B60-435E-B314-4A99580CC39E}" type="pres">
      <dgm:prSet presAssocID="{8EEE64D9-E19E-4FD9-B6E7-3A678720B596}" presName="base" presStyleLbl="dkBgShp" presStyleIdx="1" presStyleCnt="2"/>
      <dgm:spPr/>
    </dgm:pt>
  </dgm:ptLst>
  <dgm:cxnLst>
    <dgm:cxn modelId="{0E028F07-CEA9-40E6-B28F-7087818A5150}" type="presOf" srcId="{A1CA5F69-52AA-4FA2-A647-F7BAFF7A2C75}" destId="{7F563213-9A98-41DA-8C32-01A434BFA6A1}" srcOrd="0" destOrd="0" presId="urn:microsoft.com/office/officeart/2005/8/layout/hList3"/>
    <dgm:cxn modelId="{29B0C118-4A80-424B-AA2E-494040308E10}" type="presOf" srcId="{3FDC4B7F-A5F6-49E4-A492-8978F949A5E3}" destId="{BFB44F9E-20F5-4842-8704-D0D33037EBC3}" srcOrd="0" destOrd="0" presId="urn:microsoft.com/office/officeart/2005/8/layout/hList3"/>
    <dgm:cxn modelId="{98249D2B-7832-4E02-89AD-F6D646D9699C}" srcId="{ECD7088F-809A-45CC-BA2B-0CDCD4479CB8}" destId="{8EEE64D9-E19E-4FD9-B6E7-3A678720B596}" srcOrd="0" destOrd="0" parTransId="{EDBC2192-D414-47B9-81ED-502970B3C3B7}" sibTransId="{AA73C675-D3F0-4437-BE74-186527ADEB97}"/>
    <dgm:cxn modelId="{B790AE3A-27A5-4C5D-9465-25076913C883}" type="presOf" srcId="{ECD7088F-809A-45CC-BA2B-0CDCD4479CB8}" destId="{7892256D-7DE5-4427-86DA-92524DC50791}" srcOrd="0" destOrd="0" presId="urn:microsoft.com/office/officeart/2005/8/layout/hList3"/>
    <dgm:cxn modelId="{DD8C5455-BE0E-44F7-ADAC-F879A6EE05CA}" srcId="{8EEE64D9-E19E-4FD9-B6E7-3A678720B596}" destId="{3FDC4B7F-A5F6-49E4-A492-8978F949A5E3}" srcOrd="1" destOrd="0" parTransId="{EF71E2C8-124B-4D14-BC90-A6682F58D598}" sibTransId="{0B24B651-403E-4D86-AFA3-896B2E090DDD}"/>
    <dgm:cxn modelId="{A4612889-F040-43B3-B57F-28953952A81A}" srcId="{8EEE64D9-E19E-4FD9-B6E7-3A678720B596}" destId="{A1CA5F69-52AA-4FA2-A647-F7BAFF7A2C75}" srcOrd="2" destOrd="0" parTransId="{FE7A08B8-69D6-4FC1-A9DF-F6635FE60C8F}" sibTransId="{6764D779-C8E9-400F-839F-52BCEAFC7D75}"/>
    <dgm:cxn modelId="{D605818A-6838-4D26-A5C5-73B4C9A1F24E}" srcId="{8EEE64D9-E19E-4FD9-B6E7-3A678720B596}" destId="{7708260C-ABEB-4943-8DF9-50BFD2CADA01}" srcOrd="0" destOrd="0" parTransId="{EACBAFC7-2C0C-432C-B6B9-DE9E82923578}" sibTransId="{EE89E020-E695-40D6-8917-43BCDA15CA74}"/>
    <dgm:cxn modelId="{910A99E3-0FF7-4E88-9BB6-E948FC61519A}" type="presOf" srcId="{8EEE64D9-E19E-4FD9-B6E7-3A678720B596}" destId="{3854DE19-B2CB-4325-8EC3-5A5666FC8DBF}" srcOrd="0" destOrd="0" presId="urn:microsoft.com/office/officeart/2005/8/layout/hList3"/>
    <dgm:cxn modelId="{3DCC7EF5-2FC0-43CC-A46C-8FEFFFBDEA8C}" type="presOf" srcId="{7708260C-ABEB-4943-8DF9-50BFD2CADA01}" destId="{F47F12F5-2B22-4262-BE82-544F3963D510}" srcOrd="0" destOrd="0" presId="urn:microsoft.com/office/officeart/2005/8/layout/hList3"/>
    <dgm:cxn modelId="{CED43868-14C8-4710-8163-6F67B8B64E14}" type="presParOf" srcId="{7892256D-7DE5-4427-86DA-92524DC50791}" destId="{3854DE19-B2CB-4325-8EC3-5A5666FC8DBF}" srcOrd="0" destOrd="0" presId="urn:microsoft.com/office/officeart/2005/8/layout/hList3"/>
    <dgm:cxn modelId="{E1F4343D-F146-4F7F-940C-E1F2B4594AB2}" type="presParOf" srcId="{7892256D-7DE5-4427-86DA-92524DC50791}" destId="{09020711-BD1B-4CB2-AF0B-387BD5CFDD98}" srcOrd="1" destOrd="0" presId="urn:microsoft.com/office/officeart/2005/8/layout/hList3"/>
    <dgm:cxn modelId="{72076E02-383E-4C13-AF96-B96FF2480355}" type="presParOf" srcId="{09020711-BD1B-4CB2-AF0B-387BD5CFDD98}" destId="{F47F12F5-2B22-4262-BE82-544F3963D510}" srcOrd="0" destOrd="0" presId="urn:microsoft.com/office/officeart/2005/8/layout/hList3"/>
    <dgm:cxn modelId="{4468954D-687D-4176-AA64-48756CDA784C}" type="presParOf" srcId="{09020711-BD1B-4CB2-AF0B-387BD5CFDD98}" destId="{BFB44F9E-20F5-4842-8704-D0D33037EBC3}" srcOrd="1" destOrd="0" presId="urn:microsoft.com/office/officeart/2005/8/layout/hList3"/>
    <dgm:cxn modelId="{38B96281-3AF3-4655-A926-78AC74C0B79D}" type="presParOf" srcId="{09020711-BD1B-4CB2-AF0B-387BD5CFDD98}" destId="{7F563213-9A98-41DA-8C32-01A434BFA6A1}" srcOrd="2" destOrd="0" presId="urn:microsoft.com/office/officeart/2005/8/layout/hList3"/>
    <dgm:cxn modelId="{D5C26C3E-3E38-4F26-9D2E-0D723D332366}" type="presParOf" srcId="{7892256D-7DE5-4427-86DA-92524DC50791}" destId="{169820DE-5B60-435E-B314-4A99580CC39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16CEE5-6045-4887-A4FD-32D7DF13F664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C78C7D-519B-4FC7-A588-EB11C3AF9B0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Introduction</a:t>
          </a:r>
        </a:p>
      </dgm:t>
    </dgm:pt>
    <dgm:pt modelId="{02573876-397B-4138-A415-886867733B63}" type="parTrans" cxnId="{3662709B-E591-425B-8AF3-105B7C8418EA}">
      <dgm:prSet/>
      <dgm:spPr/>
      <dgm:t>
        <a:bodyPr/>
        <a:lstStyle/>
        <a:p>
          <a:endParaRPr lang="en-US"/>
        </a:p>
      </dgm:t>
    </dgm:pt>
    <dgm:pt modelId="{5E7A7254-6531-4FA6-A261-3AE7DB032840}" type="sibTrans" cxnId="{3662709B-E591-425B-8AF3-105B7C8418EA}">
      <dgm:prSet/>
      <dgm:spPr/>
      <dgm:t>
        <a:bodyPr/>
        <a:lstStyle/>
        <a:p>
          <a:endParaRPr lang="en-US"/>
        </a:p>
      </dgm:t>
    </dgm:pt>
    <dgm:pt modelId="{E778CE70-3D66-49BF-B137-229BB20951C8}">
      <dgm:prSet phldrT="[Text]"/>
      <dgm:spPr/>
      <dgm:t>
        <a:bodyPr/>
        <a:lstStyle/>
        <a:p>
          <a:r>
            <a:rPr lang="en-US" dirty="0"/>
            <a:t>Registration and promotional tools</a:t>
          </a:r>
        </a:p>
      </dgm:t>
    </dgm:pt>
    <dgm:pt modelId="{96DC10A8-BC4E-4194-9A6C-433FC258ED96}" type="parTrans" cxnId="{DB4833D1-3667-49B0-8813-038BAB98E3BC}">
      <dgm:prSet/>
      <dgm:spPr/>
      <dgm:t>
        <a:bodyPr/>
        <a:lstStyle/>
        <a:p>
          <a:endParaRPr lang="en-US"/>
        </a:p>
      </dgm:t>
    </dgm:pt>
    <dgm:pt modelId="{988704B4-4392-4247-BDC7-A2D8D99E9157}" type="sibTrans" cxnId="{DB4833D1-3667-49B0-8813-038BAB98E3BC}">
      <dgm:prSet/>
      <dgm:spPr/>
      <dgm:t>
        <a:bodyPr/>
        <a:lstStyle/>
        <a:p>
          <a:endParaRPr lang="en-US"/>
        </a:p>
      </dgm:t>
    </dgm:pt>
    <dgm:pt modelId="{A62A1964-DD8B-495D-82A6-8B7096DF724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Transactional</a:t>
          </a:r>
        </a:p>
      </dgm:t>
    </dgm:pt>
    <dgm:pt modelId="{F3B456BA-8239-4AC8-81C3-EDC98184C480}" type="parTrans" cxnId="{35028D5C-1118-47E9-8368-1EEC71907B5D}">
      <dgm:prSet/>
      <dgm:spPr/>
      <dgm:t>
        <a:bodyPr/>
        <a:lstStyle/>
        <a:p>
          <a:endParaRPr lang="en-US"/>
        </a:p>
      </dgm:t>
    </dgm:pt>
    <dgm:pt modelId="{72E64EE9-3AB6-4B9B-8CAB-6A27B902CF09}" type="sibTrans" cxnId="{35028D5C-1118-47E9-8368-1EEC71907B5D}">
      <dgm:prSet/>
      <dgm:spPr/>
      <dgm:t>
        <a:bodyPr/>
        <a:lstStyle/>
        <a:p>
          <a:endParaRPr lang="en-US"/>
        </a:p>
      </dgm:t>
    </dgm:pt>
    <dgm:pt modelId="{14BC5A4B-2D46-4BC2-9F8A-9A61CB94E979}">
      <dgm:prSet phldrT="[Text]"/>
      <dgm:spPr/>
      <dgm:t>
        <a:bodyPr/>
        <a:lstStyle/>
        <a:p>
          <a:r>
            <a:rPr lang="en-US" dirty="0"/>
            <a:t>Roster Creation, scheduling tools, communication to coaches, caregivers and staff, efficiency</a:t>
          </a:r>
        </a:p>
      </dgm:t>
    </dgm:pt>
    <dgm:pt modelId="{115EFE1F-3C05-44C1-A142-0ED755533CB2}" type="parTrans" cxnId="{80BAD02F-FF55-4082-9C1F-EAF9A6F3771C}">
      <dgm:prSet/>
      <dgm:spPr/>
      <dgm:t>
        <a:bodyPr/>
        <a:lstStyle/>
        <a:p>
          <a:endParaRPr lang="en-US"/>
        </a:p>
      </dgm:t>
    </dgm:pt>
    <dgm:pt modelId="{A53D48B5-DC43-4889-A266-3465D136BB10}" type="sibTrans" cxnId="{80BAD02F-FF55-4082-9C1F-EAF9A6F3771C}">
      <dgm:prSet/>
      <dgm:spPr/>
      <dgm:t>
        <a:bodyPr/>
        <a:lstStyle/>
        <a:p>
          <a:endParaRPr lang="en-US"/>
        </a:p>
      </dgm:t>
    </dgm:pt>
    <dgm:pt modelId="{6A69C429-E40C-472D-9C28-B6E0C82B841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Transformational</a:t>
          </a:r>
        </a:p>
      </dgm:t>
    </dgm:pt>
    <dgm:pt modelId="{69A5DE26-D13B-4904-8AEE-1148AA2B8632}" type="parTrans" cxnId="{E7E91DB5-9985-415F-B48E-ABCDF6AE32F3}">
      <dgm:prSet/>
      <dgm:spPr/>
      <dgm:t>
        <a:bodyPr/>
        <a:lstStyle/>
        <a:p>
          <a:endParaRPr lang="en-US"/>
        </a:p>
      </dgm:t>
    </dgm:pt>
    <dgm:pt modelId="{0CD279EE-D4F9-4470-95CA-2E7CC884F845}" type="sibTrans" cxnId="{E7E91DB5-9985-415F-B48E-ABCDF6AE32F3}">
      <dgm:prSet/>
      <dgm:spPr/>
      <dgm:t>
        <a:bodyPr/>
        <a:lstStyle/>
        <a:p>
          <a:endParaRPr lang="en-US"/>
        </a:p>
      </dgm:t>
    </dgm:pt>
    <dgm:pt modelId="{2640FB2B-3547-4A62-9EFE-44E1A4A66FBC}">
      <dgm:prSet phldrT="[Text]"/>
      <dgm:spPr/>
      <dgm:t>
        <a:bodyPr/>
        <a:lstStyle/>
        <a:p>
          <a:r>
            <a:rPr lang="en-US" dirty="0"/>
            <a:t>Delivery of program, alerts, communication, quality time with program  </a:t>
          </a:r>
        </a:p>
      </dgm:t>
    </dgm:pt>
    <dgm:pt modelId="{6F39FF59-7027-44AF-844C-928595E3AA7C}" type="parTrans" cxnId="{256728A3-7977-49DF-ABEF-4DB2525A9A54}">
      <dgm:prSet/>
      <dgm:spPr/>
      <dgm:t>
        <a:bodyPr/>
        <a:lstStyle/>
        <a:p>
          <a:endParaRPr lang="en-US"/>
        </a:p>
      </dgm:t>
    </dgm:pt>
    <dgm:pt modelId="{7DDE9615-812B-4DBF-B37F-96A6281DB723}" type="sibTrans" cxnId="{256728A3-7977-49DF-ABEF-4DB2525A9A54}">
      <dgm:prSet/>
      <dgm:spPr/>
      <dgm:t>
        <a:bodyPr/>
        <a:lstStyle/>
        <a:p>
          <a:endParaRPr lang="en-US"/>
        </a:p>
      </dgm:t>
    </dgm:pt>
    <dgm:pt modelId="{8CA03B30-9032-4B8B-AE73-556D49695606}" type="pres">
      <dgm:prSet presAssocID="{9116CEE5-6045-4887-A4FD-32D7DF13F664}" presName="Name0" presStyleCnt="0">
        <dgm:presLayoutVars>
          <dgm:dir/>
          <dgm:animLvl val="lvl"/>
          <dgm:resizeHandles val="exact"/>
        </dgm:presLayoutVars>
      </dgm:prSet>
      <dgm:spPr/>
    </dgm:pt>
    <dgm:pt modelId="{F8F95810-40A0-4887-8AE7-577AD054D9C5}" type="pres">
      <dgm:prSet presAssocID="{A3C78C7D-519B-4FC7-A588-EB11C3AF9B00}" presName="compositeNode" presStyleCnt="0">
        <dgm:presLayoutVars>
          <dgm:bulletEnabled val="1"/>
        </dgm:presLayoutVars>
      </dgm:prSet>
      <dgm:spPr/>
    </dgm:pt>
    <dgm:pt modelId="{088D4559-016B-4016-9BFB-B9C10C57A66E}" type="pres">
      <dgm:prSet presAssocID="{A3C78C7D-519B-4FC7-A588-EB11C3AF9B00}" presName="bgRect" presStyleLbl="node1" presStyleIdx="0" presStyleCnt="3"/>
      <dgm:spPr/>
    </dgm:pt>
    <dgm:pt modelId="{C09B2B2C-BAAE-4BFB-8FA8-0E05B426A96E}" type="pres">
      <dgm:prSet presAssocID="{A3C78C7D-519B-4FC7-A588-EB11C3AF9B00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D7C23517-8F4D-41F5-86FE-AF6687E0D107}" type="pres">
      <dgm:prSet presAssocID="{A3C78C7D-519B-4FC7-A588-EB11C3AF9B00}" presName="childNode" presStyleLbl="node1" presStyleIdx="0" presStyleCnt="3">
        <dgm:presLayoutVars>
          <dgm:bulletEnabled val="1"/>
        </dgm:presLayoutVars>
      </dgm:prSet>
      <dgm:spPr/>
    </dgm:pt>
    <dgm:pt modelId="{110C2E6B-461B-4E20-9B81-7A6A5B272CFE}" type="pres">
      <dgm:prSet presAssocID="{5E7A7254-6531-4FA6-A261-3AE7DB032840}" presName="hSp" presStyleCnt="0"/>
      <dgm:spPr/>
    </dgm:pt>
    <dgm:pt modelId="{0A39C3E0-3BC9-4D03-99F1-CE8990D23A64}" type="pres">
      <dgm:prSet presAssocID="{5E7A7254-6531-4FA6-A261-3AE7DB032840}" presName="vProcSp" presStyleCnt="0"/>
      <dgm:spPr/>
    </dgm:pt>
    <dgm:pt modelId="{F1FCC615-C593-437C-9F5F-4ED79E6C597E}" type="pres">
      <dgm:prSet presAssocID="{5E7A7254-6531-4FA6-A261-3AE7DB032840}" presName="vSp1" presStyleCnt="0"/>
      <dgm:spPr/>
    </dgm:pt>
    <dgm:pt modelId="{7E9E6B2F-35E5-4BCA-BD48-E7FDCAB1C45B}" type="pres">
      <dgm:prSet presAssocID="{5E7A7254-6531-4FA6-A261-3AE7DB032840}" presName="simulatedConn" presStyleLbl="solidFgAcc1" presStyleIdx="0" presStyleCnt="2"/>
      <dgm:spPr/>
    </dgm:pt>
    <dgm:pt modelId="{11FEC303-2A84-456A-9A23-C3AD4B7232BA}" type="pres">
      <dgm:prSet presAssocID="{5E7A7254-6531-4FA6-A261-3AE7DB032840}" presName="vSp2" presStyleCnt="0"/>
      <dgm:spPr/>
    </dgm:pt>
    <dgm:pt modelId="{0C50C9D8-D034-4602-B1A0-F99E5B6D54E9}" type="pres">
      <dgm:prSet presAssocID="{5E7A7254-6531-4FA6-A261-3AE7DB032840}" presName="sibTrans" presStyleCnt="0"/>
      <dgm:spPr/>
    </dgm:pt>
    <dgm:pt modelId="{A5E15916-1398-4A35-9378-A56146555B15}" type="pres">
      <dgm:prSet presAssocID="{A62A1964-DD8B-495D-82A6-8B7096DF7245}" presName="compositeNode" presStyleCnt="0">
        <dgm:presLayoutVars>
          <dgm:bulletEnabled val="1"/>
        </dgm:presLayoutVars>
      </dgm:prSet>
      <dgm:spPr/>
    </dgm:pt>
    <dgm:pt modelId="{0505D3CA-DB35-4C28-94BD-01750AF21092}" type="pres">
      <dgm:prSet presAssocID="{A62A1964-DD8B-495D-82A6-8B7096DF7245}" presName="bgRect" presStyleLbl="node1" presStyleIdx="1" presStyleCnt="3"/>
      <dgm:spPr/>
    </dgm:pt>
    <dgm:pt modelId="{A6F1C8BB-E518-492F-A4C9-AFF428626348}" type="pres">
      <dgm:prSet presAssocID="{A62A1964-DD8B-495D-82A6-8B7096DF7245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738A1039-7A1C-4A1B-85AA-057A429C01B1}" type="pres">
      <dgm:prSet presAssocID="{A62A1964-DD8B-495D-82A6-8B7096DF7245}" presName="childNode" presStyleLbl="node1" presStyleIdx="1" presStyleCnt="3">
        <dgm:presLayoutVars>
          <dgm:bulletEnabled val="1"/>
        </dgm:presLayoutVars>
      </dgm:prSet>
      <dgm:spPr/>
    </dgm:pt>
    <dgm:pt modelId="{BE3EC09D-8E0F-4C89-872B-0716A6F3AB65}" type="pres">
      <dgm:prSet presAssocID="{72E64EE9-3AB6-4B9B-8CAB-6A27B902CF09}" presName="hSp" presStyleCnt="0"/>
      <dgm:spPr/>
    </dgm:pt>
    <dgm:pt modelId="{317D8710-8B79-488A-B007-383532E94507}" type="pres">
      <dgm:prSet presAssocID="{72E64EE9-3AB6-4B9B-8CAB-6A27B902CF09}" presName="vProcSp" presStyleCnt="0"/>
      <dgm:spPr/>
    </dgm:pt>
    <dgm:pt modelId="{64A8DDDC-DB7D-4ABB-958C-B26CC65F66D4}" type="pres">
      <dgm:prSet presAssocID="{72E64EE9-3AB6-4B9B-8CAB-6A27B902CF09}" presName="vSp1" presStyleCnt="0"/>
      <dgm:spPr/>
    </dgm:pt>
    <dgm:pt modelId="{B3FBA024-8B49-4A8E-8EC3-414654AC7A50}" type="pres">
      <dgm:prSet presAssocID="{72E64EE9-3AB6-4B9B-8CAB-6A27B902CF09}" presName="simulatedConn" presStyleLbl="solidFgAcc1" presStyleIdx="1" presStyleCnt="2"/>
      <dgm:spPr/>
    </dgm:pt>
    <dgm:pt modelId="{8370C03D-D70A-4F35-A35B-CAAB4545E7F5}" type="pres">
      <dgm:prSet presAssocID="{72E64EE9-3AB6-4B9B-8CAB-6A27B902CF09}" presName="vSp2" presStyleCnt="0"/>
      <dgm:spPr/>
    </dgm:pt>
    <dgm:pt modelId="{BC6F6AF2-17ED-41A5-B58C-38535A7B05C8}" type="pres">
      <dgm:prSet presAssocID="{72E64EE9-3AB6-4B9B-8CAB-6A27B902CF09}" presName="sibTrans" presStyleCnt="0"/>
      <dgm:spPr/>
    </dgm:pt>
    <dgm:pt modelId="{FBC6EE78-0BF2-4D9A-955F-46308EEB2768}" type="pres">
      <dgm:prSet presAssocID="{6A69C429-E40C-472D-9C28-B6E0C82B841D}" presName="compositeNode" presStyleCnt="0">
        <dgm:presLayoutVars>
          <dgm:bulletEnabled val="1"/>
        </dgm:presLayoutVars>
      </dgm:prSet>
      <dgm:spPr/>
    </dgm:pt>
    <dgm:pt modelId="{2E645782-1891-44D4-AF02-946B45C2AA19}" type="pres">
      <dgm:prSet presAssocID="{6A69C429-E40C-472D-9C28-B6E0C82B841D}" presName="bgRect" presStyleLbl="node1" presStyleIdx="2" presStyleCnt="3"/>
      <dgm:spPr/>
    </dgm:pt>
    <dgm:pt modelId="{DE1439B1-BB5E-4EAB-B2F5-9FE2A10A443B}" type="pres">
      <dgm:prSet presAssocID="{6A69C429-E40C-472D-9C28-B6E0C82B841D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6DEF2602-4288-4829-8F96-EC4A2A4669F2}" type="pres">
      <dgm:prSet presAssocID="{6A69C429-E40C-472D-9C28-B6E0C82B841D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223ECA04-D94E-45B2-B4E9-642C7CCC8FC7}" type="presOf" srcId="{14BC5A4B-2D46-4BC2-9F8A-9A61CB94E979}" destId="{738A1039-7A1C-4A1B-85AA-057A429C01B1}" srcOrd="0" destOrd="0" presId="urn:microsoft.com/office/officeart/2005/8/layout/hProcess7"/>
    <dgm:cxn modelId="{C7C3FA0A-3E55-4B1E-9BE7-2667299824F2}" type="presOf" srcId="{6A69C429-E40C-472D-9C28-B6E0C82B841D}" destId="{2E645782-1891-44D4-AF02-946B45C2AA19}" srcOrd="0" destOrd="0" presId="urn:microsoft.com/office/officeart/2005/8/layout/hProcess7"/>
    <dgm:cxn modelId="{80BAD02F-FF55-4082-9C1F-EAF9A6F3771C}" srcId="{A62A1964-DD8B-495D-82A6-8B7096DF7245}" destId="{14BC5A4B-2D46-4BC2-9F8A-9A61CB94E979}" srcOrd="0" destOrd="0" parTransId="{115EFE1F-3C05-44C1-A142-0ED755533CB2}" sibTransId="{A53D48B5-DC43-4889-A266-3465D136BB10}"/>
    <dgm:cxn modelId="{71702D45-373A-44AA-B62C-25569FD01E6C}" type="presOf" srcId="{A62A1964-DD8B-495D-82A6-8B7096DF7245}" destId="{0505D3CA-DB35-4C28-94BD-01750AF21092}" srcOrd="0" destOrd="0" presId="urn:microsoft.com/office/officeart/2005/8/layout/hProcess7"/>
    <dgm:cxn modelId="{8B774B4A-1385-4C0A-AFB4-F3C160CD71C1}" type="presOf" srcId="{A62A1964-DD8B-495D-82A6-8B7096DF7245}" destId="{A6F1C8BB-E518-492F-A4C9-AFF428626348}" srcOrd="1" destOrd="0" presId="urn:microsoft.com/office/officeart/2005/8/layout/hProcess7"/>
    <dgm:cxn modelId="{35028D5C-1118-47E9-8368-1EEC71907B5D}" srcId="{9116CEE5-6045-4887-A4FD-32D7DF13F664}" destId="{A62A1964-DD8B-495D-82A6-8B7096DF7245}" srcOrd="1" destOrd="0" parTransId="{F3B456BA-8239-4AC8-81C3-EDC98184C480}" sibTransId="{72E64EE9-3AB6-4B9B-8CAB-6A27B902CF09}"/>
    <dgm:cxn modelId="{1346657A-7180-4153-A54D-CF02B1C165EA}" type="presOf" srcId="{2640FB2B-3547-4A62-9EFE-44E1A4A66FBC}" destId="{6DEF2602-4288-4829-8F96-EC4A2A4669F2}" srcOrd="0" destOrd="0" presId="urn:microsoft.com/office/officeart/2005/8/layout/hProcess7"/>
    <dgm:cxn modelId="{3662709B-E591-425B-8AF3-105B7C8418EA}" srcId="{9116CEE5-6045-4887-A4FD-32D7DF13F664}" destId="{A3C78C7D-519B-4FC7-A588-EB11C3AF9B00}" srcOrd="0" destOrd="0" parTransId="{02573876-397B-4138-A415-886867733B63}" sibTransId="{5E7A7254-6531-4FA6-A261-3AE7DB032840}"/>
    <dgm:cxn modelId="{256728A3-7977-49DF-ABEF-4DB2525A9A54}" srcId="{6A69C429-E40C-472D-9C28-B6E0C82B841D}" destId="{2640FB2B-3547-4A62-9EFE-44E1A4A66FBC}" srcOrd="0" destOrd="0" parTransId="{6F39FF59-7027-44AF-844C-928595E3AA7C}" sibTransId="{7DDE9615-812B-4DBF-B37F-96A6281DB723}"/>
    <dgm:cxn modelId="{401636AD-C854-4A5C-A5DF-1C93DC4E7E3F}" type="presOf" srcId="{E778CE70-3D66-49BF-B137-229BB20951C8}" destId="{D7C23517-8F4D-41F5-86FE-AF6687E0D107}" srcOrd="0" destOrd="0" presId="urn:microsoft.com/office/officeart/2005/8/layout/hProcess7"/>
    <dgm:cxn modelId="{E7E91DB5-9985-415F-B48E-ABCDF6AE32F3}" srcId="{9116CEE5-6045-4887-A4FD-32D7DF13F664}" destId="{6A69C429-E40C-472D-9C28-B6E0C82B841D}" srcOrd="2" destOrd="0" parTransId="{69A5DE26-D13B-4904-8AEE-1148AA2B8632}" sibTransId="{0CD279EE-D4F9-4470-95CA-2E7CC884F845}"/>
    <dgm:cxn modelId="{D09BADB9-53D6-470A-B1DC-76D97727EA0D}" type="presOf" srcId="{9116CEE5-6045-4887-A4FD-32D7DF13F664}" destId="{8CA03B30-9032-4B8B-AE73-556D49695606}" srcOrd="0" destOrd="0" presId="urn:microsoft.com/office/officeart/2005/8/layout/hProcess7"/>
    <dgm:cxn modelId="{DB4833D1-3667-49B0-8813-038BAB98E3BC}" srcId="{A3C78C7D-519B-4FC7-A588-EB11C3AF9B00}" destId="{E778CE70-3D66-49BF-B137-229BB20951C8}" srcOrd="0" destOrd="0" parTransId="{96DC10A8-BC4E-4194-9A6C-433FC258ED96}" sibTransId="{988704B4-4392-4247-BDC7-A2D8D99E9157}"/>
    <dgm:cxn modelId="{3170DBD5-E614-43DD-A18A-91C2404D9192}" type="presOf" srcId="{6A69C429-E40C-472D-9C28-B6E0C82B841D}" destId="{DE1439B1-BB5E-4EAB-B2F5-9FE2A10A443B}" srcOrd="1" destOrd="0" presId="urn:microsoft.com/office/officeart/2005/8/layout/hProcess7"/>
    <dgm:cxn modelId="{8A14D9F0-46CF-4E5B-85A3-3FC94838088F}" type="presOf" srcId="{A3C78C7D-519B-4FC7-A588-EB11C3AF9B00}" destId="{088D4559-016B-4016-9BFB-B9C10C57A66E}" srcOrd="0" destOrd="0" presId="urn:microsoft.com/office/officeart/2005/8/layout/hProcess7"/>
    <dgm:cxn modelId="{59611AFA-8132-4516-898A-1D0EB66C9356}" type="presOf" srcId="{A3C78C7D-519B-4FC7-A588-EB11C3AF9B00}" destId="{C09B2B2C-BAAE-4BFB-8FA8-0E05B426A96E}" srcOrd="1" destOrd="0" presId="urn:microsoft.com/office/officeart/2005/8/layout/hProcess7"/>
    <dgm:cxn modelId="{77090AEA-03A1-4B6D-BBC4-B41E714638EC}" type="presParOf" srcId="{8CA03B30-9032-4B8B-AE73-556D49695606}" destId="{F8F95810-40A0-4887-8AE7-577AD054D9C5}" srcOrd="0" destOrd="0" presId="urn:microsoft.com/office/officeart/2005/8/layout/hProcess7"/>
    <dgm:cxn modelId="{28969A4C-6939-46CD-A7BA-133D62DFA3F1}" type="presParOf" srcId="{F8F95810-40A0-4887-8AE7-577AD054D9C5}" destId="{088D4559-016B-4016-9BFB-B9C10C57A66E}" srcOrd="0" destOrd="0" presId="urn:microsoft.com/office/officeart/2005/8/layout/hProcess7"/>
    <dgm:cxn modelId="{B4311742-B6C8-4938-AAA7-3CB8F1F4B320}" type="presParOf" srcId="{F8F95810-40A0-4887-8AE7-577AD054D9C5}" destId="{C09B2B2C-BAAE-4BFB-8FA8-0E05B426A96E}" srcOrd="1" destOrd="0" presId="urn:microsoft.com/office/officeart/2005/8/layout/hProcess7"/>
    <dgm:cxn modelId="{B58B6B8F-F4C3-4FF9-A48A-7583EAD6FD9C}" type="presParOf" srcId="{F8F95810-40A0-4887-8AE7-577AD054D9C5}" destId="{D7C23517-8F4D-41F5-86FE-AF6687E0D107}" srcOrd="2" destOrd="0" presId="urn:microsoft.com/office/officeart/2005/8/layout/hProcess7"/>
    <dgm:cxn modelId="{CA42CE92-86F3-403A-BCC5-9583A848112D}" type="presParOf" srcId="{8CA03B30-9032-4B8B-AE73-556D49695606}" destId="{110C2E6B-461B-4E20-9B81-7A6A5B272CFE}" srcOrd="1" destOrd="0" presId="urn:microsoft.com/office/officeart/2005/8/layout/hProcess7"/>
    <dgm:cxn modelId="{5695F65A-17AD-4476-8621-A991085672FE}" type="presParOf" srcId="{8CA03B30-9032-4B8B-AE73-556D49695606}" destId="{0A39C3E0-3BC9-4D03-99F1-CE8990D23A64}" srcOrd="2" destOrd="0" presId="urn:microsoft.com/office/officeart/2005/8/layout/hProcess7"/>
    <dgm:cxn modelId="{49D3077B-EE00-4DF0-918D-36DF1446F171}" type="presParOf" srcId="{0A39C3E0-3BC9-4D03-99F1-CE8990D23A64}" destId="{F1FCC615-C593-437C-9F5F-4ED79E6C597E}" srcOrd="0" destOrd="0" presId="urn:microsoft.com/office/officeart/2005/8/layout/hProcess7"/>
    <dgm:cxn modelId="{EF98D4F3-B846-462F-9FC5-90E7C422A6C0}" type="presParOf" srcId="{0A39C3E0-3BC9-4D03-99F1-CE8990D23A64}" destId="{7E9E6B2F-35E5-4BCA-BD48-E7FDCAB1C45B}" srcOrd="1" destOrd="0" presId="urn:microsoft.com/office/officeart/2005/8/layout/hProcess7"/>
    <dgm:cxn modelId="{DF7D6A99-96BC-4412-9761-42C2B5EC5475}" type="presParOf" srcId="{0A39C3E0-3BC9-4D03-99F1-CE8990D23A64}" destId="{11FEC303-2A84-456A-9A23-C3AD4B7232BA}" srcOrd="2" destOrd="0" presId="urn:microsoft.com/office/officeart/2005/8/layout/hProcess7"/>
    <dgm:cxn modelId="{777C6756-1038-4BDB-8145-EA49E4FA490A}" type="presParOf" srcId="{8CA03B30-9032-4B8B-AE73-556D49695606}" destId="{0C50C9D8-D034-4602-B1A0-F99E5B6D54E9}" srcOrd="3" destOrd="0" presId="urn:microsoft.com/office/officeart/2005/8/layout/hProcess7"/>
    <dgm:cxn modelId="{08AC702D-3184-4BBB-839D-8CFAFD920663}" type="presParOf" srcId="{8CA03B30-9032-4B8B-AE73-556D49695606}" destId="{A5E15916-1398-4A35-9378-A56146555B15}" srcOrd="4" destOrd="0" presId="urn:microsoft.com/office/officeart/2005/8/layout/hProcess7"/>
    <dgm:cxn modelId="{4BA35EEF-A523-43B0-949F-3C5CEC02A020}" type="presParOf" srcId="{A5E15916-1398-4A35-9378-A56146555B15}" destId="{0505D3CA-DB35-4C28-94BD-01750AF21092}" srcOrd="0" destOrd="0" presId="urn:microsoft.com/office/officeart/2005/8/layout/hProcess7"/>
    <dgm:cxn modelId="{1550DED2-2E0F-4CD1-B6BA-5D1230F23A87}" type="presParOf" srcId="{A5E15916-1398-4A35-9378-A56146555B15}" destId="{A6F1C8BB-E518-492F-A4C9-AFF428626348}" srcOrd="1" destOrd="0" presId="urn:microsoft.com/office/officeart/2005/8/layout/hProcess7"/>
    <dgm:cxn modelId="{FBC327D4-623F-4E0E-AC90-AC7A6B25EA17}" type="presParOf" srcId="{A5E15916-1398-4A35-9378-A56146555B15}" destId="{738A1039-7A1C-4A1B-85AA-057A429C01B1}" srcOrd="2" destOrd="0" presId="urn:microsoft.com/office/officeart/2005/8/layout/hProcess7"/>
    <dgm:cxn modelId="{E2B69454-60EB-4BA1-83A7-B131B59B7EB9}" type="presParOf" srcId="{8CA03B30-9032-4B8B-AE73-556D49695606}" destId="{BE3EC09D-8E0F-4C89-872B-0716A6F3AB65}" srcOrd="5" destOrd="0" presId="urn:microsoft.com/office/officeart/2005/8/layout/hProcess7"/>
    <dgm:cxn modelId="{CAB84C4C-F36B-4082-A1F4-8285044951BE}" type="presParOf" srcId="{8CA03B30-9032-4B8B-AE73-556D49695606}" destId="{317D8710-8B79-488A-B007-383532E94507}" srcOrd="6" destOrd="0" presId="urn:microsoft.com/office/officeart/2005/8/layout/hProcess7"/>
    <dgm:cxn modelId="{E586C61B-F9FF-4489-872E-AC8A99B4E323}" type="presParOf" srcId="{317D8710-8B79-488A-B007-383532E94507}" destId="{64A8DDDC-DB7D-4ABB-958C-B26CC65F66D4}" srcOrd="0" destOrd="0" presId="urn:microsoft.com/office/officeart/2005/8/layout/hProcess7"/>
    <dgm:cxn modelId="{C9EEF5A2-A619-4010-8A01-9CC80BCA8124}" type="presParOf" srcId="{317D8710-8B79-488A-B007-383532E94507}" destId="{B3FBA024-8B49-4A8E-8EC3-414654AC7A50}" srcOrd="1" destOrd="0" presId="urn:microsoft.com/office/officeart/2005/8/layout/hProcess7"/>
    <dgm:cxn modelId="{6B4649ED-FEAA-4CDD-ADD6-B7A79A262C38}" type="presParOf" srcId="{317D8710-8B79-488A-B007-383532E94507}" destId="{8370C03D-D70A-4F35-A35B-CAAB4545E7F5}" srcOrd="2" destOrd="0" presId="urn:microsoft.com/office/officeart/2005/8/layout/hProcess7"/>
    <dgm:cxn modelId="{15CECBD4-DAE7-409A-9B08-4539594D3FA1}" type="presParOf" srcId="{8CA03B30-9032-4B8B-AE73-556D49695606}" destId="{BC6F6AF2-17ED-41A5-B58C-38535A7B05C8}" srcOrd="7" destOrd="0" presId="urn:microsoft.com/office/officeart/2005/8/layout/hProcess7"/>
    <dgm:cxn modelId="{5AD7E600-17BD-478D-85A5-63958211645B}" type="presParOf" srcId="{8CA03B30-9032-4B8B-AE73-556D49695606}" destId="{FBC6EE78-0BF2-4D9A-955F-46308EEB2768}" srcOrd="8" destOrd="0" presId="urn:microsoft.com/office/officeart/2005/8/layout/hProcess7"/>
    <dgm:cxn modelId="{4AE9BE90-35A2-46A3-8849-F37BFE341E27}" type="presParOf" srcId="{FBC6EE78-0BF2-4D9A-955F-46308EEB2768}" destId="{2E645782-1891-44D4-AF02-946B45C2AA19}" srcOrd="0" destOrd="0" presId="urn:microsoft.com/office/officeart/2005/8/layout/hProcess7"/>
    <dgm:cxn modelId="{0AF55CC6-1DDE-4B26-BC24-1D267258EEFC}" type="presParOf" srcId="{FBC6EE78-0BF2-4D9A-955F-46308EEB2768}" destId="{DE1439B1-BB5E-4EAB-B2F5-9FE2A10A443B}" srcOrd="1" destOrd="0" presId="urn:microsoft.com/office/officeart/2005/8/layout/hProcess7"/>
    <dgm:cxn modelId="{37959625-8D2E-40FF-9A17-8830545ADDD9}" type="presParOf" srcId="{FBC6EE78-0BF2-4D9A-955F-46308EEB2768}" destId="{6DEF2602-4288-4829-8F96-EC4A2A4669F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16CEE5-6045-4887-A4FD-32D7DF13F664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C78C7D-519B-4FC7-A588-EB11C3AF9B0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Introduction</a:t>
          </a:r>
        </a:p>
      </dgm:t>
    </dgm:pt>
    <dgm:pt modelId="{02573876-397B-4138-A415-886867733B63}" type="parTrans" cxnId="{3662709B-E591-425B-8AF3-105B7C8418EA}">
      <dgm:prSet/>
      <dgm:spPr/>
      <dgm:t>
        <a:bodyPr/>
        <a:lstStyle/>
        <a:p>
          <a:endParaRPr lang="en-US"/>
        </a:p>
      </dgm:t>
    </dgm:pt>
    <dgm:pt modelId="{5E7A7254-6531-4FA6-A261-3AE7DB032840}" type="sibTrans" cxnId="{3662709B-E591-425B-8AF3-105B7C8418EA}">
      <dgm:prSet/>
      <dgm:spPr/>
      <dgm:t>
        <a:bodyPr/>
        <a:lstStyle/>
        <a:p>
          <a:endParaRPr lang="en-US"/>
        </a:p>
      </dgm:t>
    </dgm:pt>
    <dgm:pt modelId="{E778CE70-3D66-49BF-B137-229BB20951C8}">
      <dgm:prSet phldrT="[Text]"/>
      <dgm:spPr/>
      <dgm:t>
        <a:bodyPr/>
        <a:lstStyle/>
        <a:p>
          <a:r>
            <a:rPr lang="en-US" dirty="0"/>
            <a:t>Registration and promotional tools</a:t>
          </a:r>
        </a:p>
      </dgm:t>
    </dgm:pt>
    <dgm:pt modelId="{96DC10A8-BC4E-4194-9A6C-433FC258ED96}" type="parTrans" cxnId="{DB4833D1-3667-49B0-8813-038BAB98E3BC}">
      <dgm:prSet/>
      <dgm:spPr/>
      <dgm:t>
        <a:bodyPr/>
        <a:lstStyle/>
        <a:p>
          <a:endParaRPr lang="en-US"/>
        </a:p>
      </dgm:t>
    </dgm:pt>
    <dgm:pt modelId="{988704B4-4392-4247-BDC7-A2D8D99E9157}" type="sibTrans" cxnId="{DB4833D1-3667-49B0-8813-038BAB98E3BC}">
      <dgm:prSet/>
      <dgm:spPr/>
      <dgm:t>
        <a:bodyPr/>
        <a:lstStyle/>
        <a:p>
          <a:endParaRPr lang="en-US"/>
        </a:p>
      </dgm:t>
    </dgm:pt>
    <dgm:pt modelId="{A62A1964-DD8B-495D-82A6-8B7096DF724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Transactional</a:t>
          </a:r>
        </a:p>
      </dgm:t>
    </dgm:pt>
    <dgm:pt modelId="{F3B456BA-8239-4AC8-81C3-EDC98184C480}" type="parTrans" cxnId="{35028D5C-1118-47E9-8368-1EEC71907B5D}">
      <dgm:prSet/>
      <dgm:spPr/>
      <dgm:t>
        <a:bodyPr/>
        <a:lstStyle/>
        <a:p>
          <a:endParaRPr lang="en-US"/>
        </a:p>
      </dgm:t>
    </dgm:pt>
    <dgm:pt modelId="{72E64EE9-3AB6-4B9B-8CAB-6A27B902CF09}" type="sibTrans" cxnId="{35028D5C-1118-47E9-8368-1EEC71907B5D}">
      <dgm:prSet/>
      <dgm:spPr/>
      <dgm:t>
        <a:bodyPr/>
        <a:lstStyle/>
        <a:p>
          <a:endParaRPr lang="en-US"/>
        </a:p>
      </dgm:t>
    </dgm:pt>
    <dgm:pt modelId="{14BC5A4B-2D46-4BC2-9F8A-9A61CB94E979}">
      <dgm:prSet phldrT="[Text]"/>
      <dgm:spPr/>
      <dgm:t>
        <a:bodyPr/>
        <a:lstStyle/>
        <a:p>
          <a:r>
            <a:rPr lang="en-US" dirty="0"/>
            <a:t>Roster Creation, scheduling tools, communication to instructors, caregivers and staff, swim test tracking, efficiency</a:t>
          </a:r>
        </a:p>
      </dgm:t>
    </dgm:pt>
    <dgm:pt modelId="{115EFE1F-3C05-44C1-A142-0ED755533CB2}" type="parTrans" cxnId="{80BAD02F-FF55-4082-9C1F-EAF9A6F3771C}">
      <dgm:prSet/>
      <dgm:spPr/>
      <dgm:t>
        <a:bodyPr/>
        <a:lstStyle/>
        <a:p>
          <a:endParaRPr lang="en-US"/>
        </a:p>
      </dgm:t>
    </dgm:pt>
    <dgm:pt modelId="{A53D48B5-DC43-4889-A266-3465D136BB10}" type="sibTrans" cxnId="{80BAD02F-FF55-4082-9C1F-EAF9A6F3771C}">
      <dgm:prSet/>
      <dgm:spPr/>
      <dgm:t>
        <a:bodyPr/>
        <a:lstStyle/>
        <a:p>
          <a:endParaRPr lang="en-US"/>
        </a:p>
      </dgm:t>
    </dgm:pt>
    <dgm:pt modelId="{6A69C429-E40C-472D-9C28-B6E0C82B841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Transformational</a:t>
          </a:r>
        </a:p>
      </dgm:t>
    </dgm:pt>
    <dgm:pt modelId="{69A5DE26-D13B-4904-8AEE-1148AA2B8632}" type="parTrans" cxnId="{E7E91DB5-9985-415F-B48E-ABCDF6AE32F3}">
      <dgm:prSet/>
      <dgm:spPr/>
      <dgm:t>
        <a:bodyPr/>
        <a:lstStyle/>
        <a:p>
          <a:endParaRPr lang="en-US"/>
        </a:p>
      </dgm:t>
    </dgm:pt>
    <dgm:pt modelId="{0CD279EE-D4F9-4470-95CA-2E7CC884F845}" type="sibTrans" cxnId="{E7E91DB5-9985-415F-B48E-ABCDF6AE32F3}">
      <dgm:prSet/>
      <dgm:spPr/>
      <dgm:t>
        <a:bodyPr/>
        <a:lstStyle/>
        <a:p>
          <a:endParaRPr lang="en-US"/>
        </a:p>
      </dgm:t>
    </dgm:pt>
    <dgm:pt modelId="{2640FB2B-3547-4A62-9EFE-44E1A4A66FBC}">
      <dgm:prSet phldrT="[Text]"/>
      <dgm:spPr/>
      <dgm:t>
        <a:bodyPr/>
        <a:lstStyle/>
        <a:p>
          <a:r>
            <a:rPr lang="en-US" dirty="0"/>
            <a:t>Delivery of program, alerts, communication, quality time with program  </a:t>
          </a:r>
        </a:p>
      </dgm:t>
    </dgm:pt>
    <dgm:pt modelId="{6F39FF59-7027-44AF-844C-928595E3AA7C}" type="parTrans" cxnId="{256728A3-7977-49DF-ABEF-4DB2525A9A54}">
      <dgm:prSet/>
      <dgm:spPr/>
      <dgm:t>
        <a:bodyPr/>
        <a:lstStyle/>
        <a:p>
          <a:endParaRPr lang="en-US"/>
        </a:p>
      </dgm:t>
    </dgm:pt>
    <dgm:pt modelId="{7DDE9615-812B-4DBF-B37F-96A6281DB723}" type="sibTrans" cxnId="{256728A3-7977-49DF-ABEF-4DB2525A9A54}">
      <dgm:prSet/>
      <dgm:spPr/>
      <dgm:t>
        <a:bodyPr/>
        <a:lstStyle/>
        <a:p>
          <a:endParaRPr lang="en-US"/>
        </a:p>
      </dgm:t>
    </dgm:pt>
    <dgm:pt modelId="{8CA03B30-9032-4B8B-AE73-556D49695606}" type="pres">
      <dgm:prSet presAssocID="{9116CEE5-6045-4887-A4FD-32D7DF13F664}" presName="Name0" presStyleCnt="0">
        <dgm:presLayoutVars>
          <dgm:dir/>
          <dgm:animLvl val="lvl"/>
          <dgm:resizeHandles val="exact"/>
        </dgm:presLayoutVars>
      </dgm:prSet>
      <dgm:spPr/>
    </dgm:pt>
    <dgm:pt modelId="{F8F95810-40A0-4887-8AE7-577AD054D9C5}" type="pres">
      <dgm:prSet presAssocID="{A3C78C7D-519B-4FC7-A588-EB11C3AF9B00}" presName="compositeNode" presStyleCnt="0">
        <dgm:presLayoutVars>
          <dgm:bulletEnabled val="1"/>
        </dgm:presLayoutVars>
      </dgm:prSet>
      <dgm:spPr/>
    </dgm:pt>
    <dgm:pt modelId="{088D4559-016B-4016-9BFB-B9C10C57A66E}" type="pres">
      <dgm:prSet presAssocID="{A3C78C7D-519B-4FC7-A588-EB11C3AF9B00}" presName="bgRect" presStyleLbl="node1" presStyleIdx="0" presStyleCnt="3"/>
      <dgm:spPr/>
    </dgm:pt>
    <dgm:pt modelId="{C09B2B2C-BAAE-4BFB-8FA8-0E05B426A96E}" type="pres">
      <dgm:prSet presAssocID="{A3C78C7D-519B-4FC7-A588-EB11C3AF9B00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D7C23517-8F4D-41F5-86FE-AF6687E0D107}" type="pres">
      <dgm:prSet presAssocID="{A3C78C7D-519B-4FC7-A588-EB11C3AF9B00}" presName="childNode" presStyleLbl="node1" presStyleIdx="0" presStyleCnt="3">
        <dgm:presLayoutVars>
          <dgm:bulletEnabled val="1"/>
        </dgm:presLayoutVars>
      </dgm:prSet>
      <dgm:spPr/>
    </dgm:pt>
    <dgm:pt modelId="{110C2E6B-461B-4E20-9B81-7A6A5B272CFE}" type="pres">
      <dgm:prSet presAssocID="{5E7A7254-6531-4FA6-A261-3AE7DB032840}" presName="hSp" presStyleCnt="0"/>
      <dgm:spPr/>
    </dgm:pt>
    <dgm:pt modelId="{0A39C3E0-3BC9-4D03-99F1-CE8990D23A64}" type="pres">
      <dgm:prSet presAssocID="{5E7A7254-6531-4FA6-A261-3AE7DB032840}" presName="vProcSp" presStyleCnt="0"/>
      <dgm:spPr/>
    </dgm:pt>
    <dgm:pt modelId="{F1FCC615-C593-437C-9F5F-4ED79E6C597E}" type="pres">
      <dgm:prSet presAssocID="{5E7A7254-6531-4FA6-A261-3AE7DB032840}" presName="vSp1" presStyleCnt="0"/>
      <dgm:spPr/>
    </dgm:pt>
    <dgm:pt modelId="{7E9E6B2F-35E5-4BCA-BD48-E7FDCAB1C45B}" type="pres">
      <dgm:prSet presAssocID="{5E7A7254-6531-4FA6-A261-3AE7DB032840}" presName="simulatedConn" presStyleLbl="solidFgAcc1" presStyleIdx="0" presStyleCnt="2"/>
      <dgm:spPr/>
    </dgm:pt>
    <dgm:pt modelId="{11FEC303-2A84-456A-9A23-C3AD4B7232BA}" type="pres">
      <dgm:prSet presAssocID="{5E7A7254-6531-4FA6-A261-3AE7DB032840}" presName="vSp2" presStyleCnt="0"/>
      <dgm:spPr/>
    </dgm:pt>
    <dgm:pt modelId="{0C50C9D8-D034-4602-B1A0-F99E5B6D54E9}" type="pres">
      <dgm:prSet presAssocID="{5E7A7254-6531-4FA6-A261-3AE7DB032840}" presName="sibTrans" presStyleCnt="0"/>
      <dgm:spPr/>
    </dgm:pt>
    <dgm:pt modelId="{A5E15916-1398-4A35-9378-A56146555B15}" type="pres">
      <dgm:prSet presAssocID="{A62A1964-DD8B-495D-82A6-8B7096DF7245}" presName="compositeNode" presStyleCnt="0">
        <dgm:presLayoutVars>
          <dgm:bulletEnabled val="1"/>
        </dgm:presLayoutVars>
      </dgm:prSet>
      <dgm:spPr/>
    </dgm:pt>
    <dgm:pt modelId="{0505D3CA-DB35-4C28-94BD-01750AF21092}" type="pres">
      <dgm:prSet presAssocID="{A62A1964-DD8B-495D-82A6-8B7096DF7245}" presName="bgRect" presStyleLbl="node1" presStyleIdx="1" presStyleCnt="3"/>
      <dgm:spPr/>
    </dgm:pt>
    <dgm:pt modelId="{A6F1C8BB-E518-492F-A4C9-AFF428626348}" type="pres">
      <dgm:prSet presAssocID="{A62A1964-DD8B-495D-82A6-8B7096DF7245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738A1039-7A1C-4A1B-85AA-057A429C01B1}" type="pres">
      <dgm:prSet presAssocID="{A62A1964-DD8B-495D-82A6-8B7096DF7245}" presName="childNode" presStyleLbl="node1" presStyleIdx="1" presStyleCnt="3">
        <dgm:presLayoutVars>
          <dgm:bulletEnabled val="1"/>
        </dgm:presLayoutVars>
      </dgm:prSet>
      <dgm:spPr/>
    </dgm:pt>
    <dgm:pt modelId="{BE3EC09D-8E0F-4C89-872B-0716A6F3AB65}" type="pres">
      <dgm:prSet presAssocID="{72E64EE9-3AB6-4B9B-8CAB-6A27B902CF09}" presName="hSp" presStyleCnt="0"/>
      <dgm:spPr/>
    </dgm:pt>
    <dgm:pt modelId="{317D8710-8B79-488A-B007-383532E94507}" type="pres">
      <dgm:prSet presAssocID="{72E64EE9-3AB6-4B9B-8CAB-6A27B902CF09}" presName="vProcSp" presStyleCnt="0"/>
      <dgm:spPr/>
    </dgm:pt>
    <dgm:pt modelId="{64A8DDDC-DB7D-4ABB-958C-B26CC65F66D4}" type="pres">
      <dgm:prSet presAssocID="{72E64EE9-3AB6-4B9B-8CAB-6A27B902CF09}" presName="vSp1" presStyleCnt="0"/>
      <dgm:spPr/>
    </dgm:pt>
    <dgm:pt modelId="{B3FBA024-8B49-4A8E-8EC3-414654AC7A50}" type="pres">
      <dgm:prSet presAssocID="{72E64EE9-3AB6-4B9B-8CAB-6A27B902CF09}" presName="simulatedConn" presStyleLbl="solidFgAcc1" presStyleIdx="1" presStyleCnt="2"/>
      <dgm:spPr/>
    </dgm:pt>
    <dgm:pt modelId="{8370C03D-D70A-4F35-A35B-CAAB4545E7F5}" type="pres">
      <dgm:prSet presAssocID="{72E64EE9-3AB6-4B9B-8CAB-6A27B902CF09}" presName="vSp2" presStyleCnt="0"/>
      <dgm:spPr/>
    </dgm:pt>
    <dgm:pt modelId="{BC6F6AF2-17ED-41A5-B58C-38535A7B05C8}" type="pres">
      <dgm:prSet presAssocID="{72E64EE9-3AB6-4B9B-8CAB-6A27B902CF09}" presName="sibTrans" presStyleCnt="0"/>
      <dgm:spPr/>
    </dgm:pt>
    <dgm:pt modelId="{FBC6EE78-0BF2-4D9A-955F-46308EEB2768}" type="pres">
      <dgm:prSet presAssocID="{6A69C429-E40C-472D-9C28-B6E0C82B841D}" presName="compositeNode" presStyleCnt="0">
        <dgm:presLayoutVars>
          <dgm:bulletEnabled val="1"/>
        </dgm:presLayoutVars>
      </dgm:prSet>
      <dgm:spPr/>
    </dgm:pt>
    <dgm:pt modelId="{2E645782-1891-44D4-AF02-946B45C2AA19}" type="pres">
      <dgm:prSet presAssocID="{6A69C429-E40C-472D-9C28-B6E0C82B841D}" presName="bgRect" presStyleLbl="node1" presStyleIdx="2" presStyleCnt="3"/>
      <dgm:spPr/>
    </dgm:pt>
    <dgm:pt modelId="{DE1439B1-BB5E-4EAB-B2F5-9FE2A10A443B}" type="pres">
      <dgm:prSet presAssocID="{6A69C429-E40C-472D-9C28-B6E0C82B841D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6DEF2602-4288-4829-8F96-EC4A2A4669F2}" type="pres">
      <dgm:prSet presAssocID="{6A69C429-E40C-472D-9C28-B6E0C82B841D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223ECA04-D94E-45B2-B4E9-642C7CCC8FC7}" type="presOf" srcId="{14BC5A4B-2D46-4BC2-9F8A-9A61CB94E979}" destId="{738A1039-7A1C-4A1B-85AA-057A429C01B1}" srcOrd="0" destOrd="0" presId="urn:microsoft.com/office/officeart/2005/8/layout/hProcess7"/>
    <dgm:cxn modelId="{C7C3FA0A-3E55-4B1E-9BE7-2667299824F2}" type="presOf" srcId="{6A69C429-E40C-472D-9C28-B6E0C82B841D}" destId="{2E645782-1891-44D4-AF02-946B45C2AA19}" srcOrd="0" destOrd="0" presId="urn:microsoft.com/office/officeart/2005/8/layout/hProcess7"/>
    <dgm:cxn modelId="{80BAD02F-FF55-4082-9C1F-EAF9A6F3771C}" srcId="{A62A1964-DD8B-495D-82A6-8B7096DF7245}" destId="{14BC5A4B-2D46-4BC2-9F8A-9A61CB94E979}" srcOrd="0" destOrd="0" parTransId="{115EFE1F-3C05-44C1-A142-0ED755533CB2}" sibTransId="{A53D48B5-DC43-4889-A266-3465D136BB10}"/>
    <dgm:cxn modelId="{71702D45-373A-44AA-B62C-25569FD01E6C}" type="presOf" srcId="{A62A1964-DD8B-495D-82A6-8B7096DF7245}" destId="{0505D3CA-DB35-4C28-94BD-01750AF21092}" srcOrd="0" destOrd="0" presId="urn:microsoft.com/office/officeart/2005/8/layout/hProcess7"/>
    <dgm:cxn modelId="{8B774B4A-1385-4C0A-AFB4-F3C160CD71C1}" type="presOf" srcId="{A62A1964-DD8B-495D-82A6-8B7096DF7245}" destId="{A6F1C8BB-E518-492F-A4C9-AFF428626348}" srcOrd="1" destOrd="0" presId="urn:microsoft.com/office/officeart/2005/8/layout/hProcess7"/>
    <dgm:cxn modelId="{35028D5C-1118-47E9-8368-1EEC71907B5D}" srcId="{9116CEE5-6045-4887-A4FD-32D7DF13F664}" destId="{A62A1964-DD8B-495D-82A6-8B7096DF7245}" srcOrd="1" destOrd="0" parTransId="{F3B456BA-8239-4AC8-81C3-EDC98184C480}" sibTransId="{72E64EE9-3AB6-4B9B-8CAB-6A27B902CF09}"/>
    <dgm:cxn modelId="{1346657A-7180-4153-A54D-CF02B1C165EA}" type="presOf" srcId="{2640FB2B-3547-4A62-9EFE-44E1A4A66FBC}" destId="{6DEF2602-4288-4829-8F96-EC4A2A4669F2}" srcOrd="0" destOrd="0" presId="urn:microsoft.com/office/officeart/2005/8/layout/hProcess7"/>
    <dgm:cxn modelId="{3662709B-E591-425B-8AF3-105B7C8418EA}" srcId="{9116CEE5-6045-4887-A4FD-32D7DF13F664}" destId="{A3C78C7D-519B-4FC7-A588-EB11C3AF9B00}" srcOrd="0" destOrd="0" parTransId="{02573876-397B-4138-A415-886867733B63}" sibTransId="{5E7A7254-6531-4FA6-A261-3AE7DB032840}"/>
    <dgm:cxn modelId="{256728A3-7977-49DF-ABEF-4DB2525A9A54}" srcId="{6A69C429-E40C-472D-9C28-B6E0C82B841D}" destId="{2640FB2B-3547-4A62-9EFE-44E1A4A66FBC}" srcOrd="0" destOrd="0" parTransId="{6F39FF59-7027-44AF-844C-928595E3AA7C}" sibTransId="{7DDE9615-812B-4DBF-B37F-96A6281DB723}"/>
    <dgm:cxn modelId="{401636AD-C854-4A5C-A5DF-1C93DC4E7E3F}" type="presOf" srcId="{E778CE70-3D66-49BF-B137-229BB20951C8}" destId="{D7C23517-8F4D-41F5-86FE-AF6687E0D107}" srcOrd="0" destOrd="0" presId="urn:microsoft.com/office/officeart/2005/8/layout/hProcess7"/>
    <dgm:cxn modelId="{E7E91DB5-9985-415F-B48E-ABCDF6AE32F3}" srcId="{9116CEE5-6045-4887-A4FD-32D7DF13F664}" destId="{6A69C429-E40C-472D-9C28-B6E0C82B841D}" srcOrd="2" destOrd="0" parTransId="{69A5DE26-D13B-4904-8AEE-1148AA2B8632}" sibTransId="{0CD279EE-D4F9-4470-95CA-2E7CC884F845}"/>
    <dgm:cxn modelId="{D09BADB9-53D6-470A-B1DC-76D97727EA0D}" type="presOf" srcId="{9116CEE5-6045-4887-A4FD-32D7DF13F664}" destId="{8CA03B30-9032-4B8B-AE73-556D49695606}" srcOrd="0" destOrd="0" presId="urn:microsoft.com/office/officeart/2005/8/layout/hProcess7"/>
    <dgm:cxn modelId="{DB4833D1-3667-49B0-8813-038BAB98E3BC}" srcId="{A3C78C7D-519B-4FC7-A588-EB11C3AF9B00}" destId="{E778CE70-3D66-49BF-B137-229BB20951C8}" srcOrd="0" destOrd="0" parTransId="{96DC10A8-BC4E-4194-9A6C-433FC258ED96}" sibTransId="{988704B4-4392-4247-BDC7-A2D8D99E9157}"/>
    <dgm:cxn modelId="{3170DBD5-E614-43DD-A18A-91C2404D9192}" type="presOf" srcId="{6A69C429-E40C-472D-9C28-B6E0C82B841D}" destId="{DE1439B1-BB5E-4EAB-B2F5-9FE2A10A443B}" srcOrd="1" destOrd="0" presId="urn:microsoft.com/office/officeart/2005/8/layout/hProcess7"/>
    <dgm:cxn modelId="{8A14D9F0-46CF-4E5B-85A3-3FC94838088F}" type="presOf" srcId="{A3C78C7D-519B-4FC7-A588-EB11C3AF9B00}" destId="{088D4559-016B-4016-9BFB-B9C10C57A66E}" srcOrd="0" destOrd="0" presId="urn:microsoft.com/office/officeart/2005/8/layout/hProcess7"/>
    <dgm:cxn modelId="{59611AFA-8132-4516-898A-1D0EB66C9356}" type="presOf" srcId="{A3C78C7D-519B-4FC7-A588-EB11C3AF9B00}" destId="{C09B2B2C-BAAE-4BFB-8FA8-0E05B426A96E}" srcOrd="1" destOrd="0" presId="urn:microsoft.com/office/officeart/2005/8/layout/hProcess7"/>
    <dgm:cxn modelId="{77090AEA-03A1-4B6D-BBC4-B41E714638EC}" type="presParOf" srcId="{8CA03B30-9032-4B8B-AE73-556D49695606}" destId="{F8F95810-40A0-4887-8AE7-577AD054D9C5}" srcOrd="0" destOrd="0" presId="urn:microsoft.com/office/officeart/2005/8/layout/hProcess7"/>
    <dgm:cxn modelId="{28969A4C-6939-46CD-A7BA-133D62DFA3F1}" type="presParOf" srcId="{F8F95810-40A0-4887-8AE7-577AD054D9C5}" destId="{088D4559-016B-4016-9BFB-B9C10C57A66E}" srcOrd="0" destOrd="0" presId="urn:microsoft.com/office/officeart/2005/8/layout/hProcess7"/>
    <dgm:cxn modelId="{B4311742-B6C8-4938-AAA7-3CB8F1F4B320}" type="presParOf" srcId="{F8F95810-40A0-4887-8AE7-577AD054D9C5}" destId="{C09B2B2C-BAAE-4BFB-8FA8-0E05B426A96E}" srcOrd="1" destOrd="0" presId="urn:microsoft.com/office/officeart/2005/8/layout/hProcess7"/>
    <dgm:cxn modelId="{B58B6B8F-F4C3-4FF9-A48A-7583EAD6FD9C}" type="presParOf" srcId="{F8F95810-40A0-4887-8AE7-577AD054D9C5}" destId="{D7C23517-8F4D-41F5-86FE-AF6687E0D107}" srcOrd="2" destOrd="0" presId="urn:microsoft.com/office/officeart/2005/8/layout/hProcess7"/>
    <dgm:cxn modelId="{CA42CE92-86F3-403A-BCC5-9583A848112D}" type="presParOf" srcId="{8CA03B30-9032-4B8B-AE73-556D49695606}" destId="{110C2E6B-461B-4E20-9B81-7A6A5B272CFE}" srcOrd="1" destOrd="0" presId="urn:microsoft.com/office/officeart/2005/8/layout/hProcess7"/>
    <dgm:cxn modelId="{5695F65A-17AD-4476-8621-A991085672FE}" type="presParOf" srcId="{8CA03B30-9032-4B8B-AE73-556D49695606}" destId="{0A39C3E0-3BC9-4D03-99F1-CE8990D23A64}" srcOrd="2" destOrd="0" presId="urn:microsoft.com/office/officeart/2005/8/layout/hProcess7"/>
    <dgm:cxn modelId="{49D3077B-EE00-4DF0-918D-36DF1446F171}" type="presParOf" srcId="{0A39C3E0-3BC9-4D03-99F1-CE8990D23A64}" destId="{F1FCC615-C593-437C-9F5F-4ED79E6C597E}" srcOrd="0" destOrd="0" presId="urn:microsoft.com/office/officeart/2005/8/layout/hProcess7"/>
    <dgm:cxn modelId="{EF98D4F3-B846-462F-9FC5-90E7C422A6C0}" type="presParOf" srcId="{0A39C3E0-3BC9-4D03-99F1-CE8990D23A64}" destId="{7E9E6B2F-35E5-4BCA-BD48-E7FDCAB1C45B}" srcOrd="1" destOrd="0" presId="urn:microsoft.com/office/officeart/2005/8/layout/hProcess7"/>
    <dgm:cxn modelId="{DF7D6A99-96BC-4412-9761-42C2B5EC5475}" type="presParOf" srcId="{0A39C3E0-3BC9-4D03-99F1-CE8990D23A64}" destId="{11FEC303-2A84-456A-9A23-C3AD4B7232BA}" srcOrd="2" destOrd="0" presId="urn:microsoft.com/office/officeart/2005/8/layout/hProcess7"/>
    <dgm:cxn modelId="{777C6756-1038-4BDB-8145-EA49E4FA490A}" type="presParOf" srcId="{8CA03B30-9032-4B8B-AE73-556D49695606}" destId="{0C50C9D8-D034-4602-B1A0-F99E5B6D54E9}" srcOrd="3" destOrd="0" presId="urn:microsoft.com/office/officeart/2005/8/layout/hProcess7"/>
    <dgm:cxn modelId="{08AC702D-3184-4BBB-839D-8CFAFD920663}" type="presParOf" srcId="{8CA03B30-9032-4B8B-AE73-556D49695606}" destId="{A5E15916-1398-4A35-9378-A56146555B15}" srcOrd="4" destOrd="0" presId="urn:microsoft.com/office/officeart/2005/8/layout/hProcess7"/>
    <dgm:cxn modelId="{4BA35EEF-A523-43B0-949F-3C5CEC02A020}" type="presParOf" srcId="{A5E15916-1398-4A35-9378-A56146555B15}" destId="{0505D3CA-DB35-4C28-94BD-01750AF21092}" srcOrd="0" destOrd="0" presId="urn:microsoft.com/office/officeart/2005/8/layout/hProcess7"/>
    <dgm:cxn modelId="{1550DED2-2E0F-4CD1-B6BA-5D1230F23A87}" type="presParOf" srcId="{A5E15916-1398-4A35-9378-A56146555B15}" destId="{A6F1C8BB-E518-492F-A4C9-AFF428626348}" srcOrd="1" destOrd="0" presId="urn:microsoft.com/office/officeart/2005/8/layout/hProcess7"/>
    <dgm:cxn modelId="{FBC327D4-623F-4E0E-AC90-AC7A6B25EA17}" type="presParOf" srcId="{A5E15916-1398-4A35-9378-A56146555B15}" destId="{738A1039-7A1C-4A1B-85AA-057A429C01B1}" srcOrd="2" destOrd="0" presId="urn:microsoft.com/office/officeart/2005/8/layout/hProcess7"/>
    <dgm:cxn modelId="{E2B69454-60EB-4BA1-83A7-B131B59B7EB9}" type="presParOf" srcId="{8CA03B30-9032-4B8B-AE73-556D49695606}" destId="{BE3EC09D-8E0F-4C89-872B-0716A6F3AB65}" srcOrd="5" destOrd="0" presId="urn:microsoft.com/office/officeart/2005/8/layout/hProcess7"/>
    <dgm:cxn modelId="{CAB84C4C-F36B-4082-A1F4-8285044951BE}" type="presParOf" srcId="{8CA03B30-9032-4B8B-AE73-556D49695606}" destId="{317D8710-8B79-488A-B007-383532E94507}" srcOrd="6" destOrd="0" presId="urn:microsoft.com/office/officeart/2005/8/layout/hProcess7"/>
    <dgm:cxn modelId="{E586C61B-F9FF-4489-872E-AC8A99B4E323}" type="presParOf" srcId="{317D8710-8B79-488A-B007-383532E94507}" destId="{64A8DDDC-DB7D-4ABB-958C-B26CC65F66D4}" srcOrd="0" destOrd="0" presId="urn:microsoft.com/office/officeart/2005/8/layout/hProcess7"/>
    <dgm:cxn modelId="{C9EEF5A2-A619-4010-8A01-9CC80BCA8124}" type="presParOf" srcId="{317D8710-8B79-488A-B007-383532E94507}" destId="{B3FBA024-8B49-4A8E-8EC3-414654AC7A50}" srcOrd="1" destOrd="0" presId="urn:microsoft.com/office/officeart/2005/8/layout/hProcess7"/>
    <dgm:cxn modelId="{6B4649ED-FEAA-4CDD-ADD6-B7A79A262C38}" type="presParOf" srcId="{317D8710-8B79-488A-B007-383532E94507}" destId="{8370C03D-D70A-4F35-A35B-CAAB4545E7F5}" srcOrd="2" destOrd="0" presId="urn:microsoft.com/office/officeart/2005/8/layout/hProcess7"/>
    <dgm:cxn modelId="{15CECBD4-DAE7-409A-9B08-4539594D3FA1}" type="presParOf" srcId="{8CA03B30-9032-4B8B-AE73-556D49695606}" destId="{BC6F6AF2-17ED-41A5-B58C-38535A7B05C8}" srcOrd="7" destOrd="0" presId="urn:microsoft.com/office/officeart/2005/8/layout/hProcess7"/>
    <dgm:cxn modelId="{5AD7E600-17BD-478D-85A5-63958211645B}" type="presParOf" srcId="{8CA03B30-9032-4B8B-AE73-556D49695606}" destId="{FBC6EE78-0BF2-4D9A-955F-46308EEB2768}" srcOrd="8" destOrd="0" presId="urn:microsoft.com/office/officeart/2005/8/layout/hProcess7"/>
    <dgm:cxn modelId="{4AE9BE90-35A2-46A3-8849-F37BFE341E27}" type="presParOf" srcId="{FBC6EE78-0BF2-4D9A-955F-46308EEB2768}" destId="{2E645782-1891-44D4-AF02-946B45C2AA19}" srcOrd="0" destOrd="0" presId="urn:microsoft.com/office/officeart/2005/8/layout/hProcess7"/>
    <dgm:cxn modelId="{0AF55CC6-1DDE-4B26-BC24-1D267258EEFC}" type="presParOf" srcId="{FBC6EE78-0BF2-4D9A-955F-46308EEB2768}" destId="{DE1439B1-BB5E-4EAB-B2F5-9FE2A10A443B}" srcOrd="1" destOrd="0" presId="urn:microsoft.com/office/officeart/2005/8/layout/hProcess7"/>
    <dgm:cxn modelId="{37959625-8D2E-40FF-9A17-8830545ADDD9}" type="presParOf" srcId="{FBC6EE78-0BF2-4D9A-955F-46308EEB2768}" destId="{6DEF2602-4288-4829-8F96-EC4A2A4669F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C79403-638A-4036-85AF-613CB5B0190F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7B30C3-10EC-46EF-861E-9C275899769C}">
      <dgm:prSet phldrT="[Text]" custT="1"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400" dirty="0">
              <a:solidFill>
                <a:schemeClr val="tx1">
                  <a:lumMod val="50000"/>
                  <a:lumOff val="50000"/>
                </a:schemeClr>
              </a:solidFill>
            </a:rPr>
            <a:t>Portal</a:t>
          </a:r>
        </a:p>
        <a:p>
          <a:endParaRPr lang="en-US" sz="2400" dirty="0">
            <a:solidFill>
              <a:schemeClr val="tx1">
                <a:lumMod val="50000"/>
                <a:lumOff val="50000"/>
              </a:schemeClr>
            </a:solidFill>
          </a:endParaRPr>
        </a:p>
        <a:p>
          <a:endParaRPr lang="en-US" sz="24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5FC82024-19E0-4DFF-B38E-0B088285A978}" type="parTrans" cxnId="{6CC0A9C1-A3D0-402D-A00A-8AA712102382}">
      <dgm:prSet/>
      <dgm:spPr/>
      <dgm:t>
        <a:bodyPr/>
        <a:lstStyle/>
        <a:p>
          <a:endParaRPr lang="en-US"/>
        </a:p>
      </dgm:t>
    </dgm:pt>
    <dgm:pt modelId="{12EA74C4-05F8-43CC-B7DA-4DE8E6EA4DFD}" type="sibTrans" cxnId="{6CC0A9C1-A3D0-402D-A00A-8AA712102382}">
      <dgm:prSet/>
      <dgm:spPr/>
      <dgm:t>
        <a:bodyPr/>
        <a:lstStyle/>
        <a:p>
          <a:endParaRPr lang="en-US"/>
        </a:p>
      </dgm:t>
    </dgm:pt>
    <dgm:pt modelId="{4FE59913-75A2-402F-9C61-06412D7876AE}">
      <dgm:prSet phldrT="[Text]" custT="1"/>
      <dgm:spPr>
        <a:solidFill>
          <a:schemeClr val="bg1">
            <a:alpha val="96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>
                  <a:lumMod val="50000"/>
                  <a:lumOff val="50000"/>
                </a:schemeClr>
              </a:solidFill>
            </a:rPr>
            <a:t>Sponsorship &amp;</a:t>
          </a:r>
        </a:p>
        <a:p>
          <a:r>
            <a:rPr lang="en-US" sz="2000" dirty="0">
              <a:solidFill>
                <a:schemeClr val="tx1">
                  <a:lumMod val="50000"/>
                  <a:lumOff val="50000"/>
                </a:schemeClr>
              </a:solidFill>
            </a:rPr>
            <a:t>YMCA Messaging</a:t>
          </a:r>
        </a:p>
        <a:p>
          <a:endParaRPr lang="en-US" sz="24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76AFAF10-4657-4AC1-9058-ABECE70B2F25}" type="parTrans" cxnId="{B29A063C-ED29-4BA3-A809-58496FA8C2D2}">
      <dgm:prSet/>
      <dgm:spPr/>
      <dgm:t>
        <a:bodyPr/>
        <a:lstStyle/>
        <a:p>
          <a:endParaRPr lang="en-US"/>
        </a:p>
      </dgm:t>
    </dgm:pt>
    <dgm:pt modelId="{B56476EA-6423-4D2D-A445-B30CAF356D9C}" type="sibTrans" cxnId="{B29A063C-ED29-4BA3-A809-58496FA8C2D2}">
      <dgm:prSet/>
      <dgm:spPr/>
      <dgm:t>
        <a:bodyPr/>
        <a:lstStyle/>
        <a:p>
          <a:endParaRPr lang="en-US"/>
        </a:p>
      </dgm:t>
    </dgm:pt>
    <dgm:pt modelId="{83AFBDF8-948F-4D43-9158-D2CC2DF44CC7}">
      <dgm:prSet phldrT="[Text]" custT="1"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>
                  <a:lumMod val="50000"/>
                  <a:lumOff val="50000"/>
                </a:schemeClr>
              </a:solidFill>
            </a:rPr>
            <a:t>Transformation</a:t>
          </a:r>
        </a:p>
        <a:p>
          <a:endParaRPr lang="en-US" sz="2000" dirty="0">
            <a:solidFill>
              <a:schemeClr val="tx1">
                <a:lumMod val="50000"/>
                <a:lumOff val="50000"/>
              </a:schemeClr>
            </a:solidFill>
          </a:endParaRPr>
        </a:p>
        <a:p>
          <a:endParaRPr lang="en-US" sz="23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589B1665-F6D3-4D30-BD9F-97AA0FF5A52A}" type="parTrans" cxnId="{E1EE2D7B-39F8-4238-8465-543E0481E7EF}">
      <dgm:prSet/>
      <dgm:spPr/>
      <dgm:t>
        <a:bodyPr/>
        <a:lstStyle/>
        <a:p>
          <a:endParaRPr lang="en-US"/>
        </a:p>
      </dgm:t>
    </dgm:pt>
    <dgm:pt modelId="{9E678D2A-D3DF-4E2D-A34C-43B74453E662}" type="sibTrans" cxnId="{E1EE2D7B-39F8-4238-8465-543E0481E7EF}">
      <dgm:prSet/>
      <dgm:spPr/>
      <dgm:t>
        <a:bodyPr/>
        <a:lstStyle/>
        <a:p>
          <a:endParaRPr lang="en-US"/>
        </a:p>
      </dgm:t>
    </dgm:pt>
    <dgm:pt modelId="{426A168F-A4E4-4A41-B3C3-F3D78BF909CE}" type="pres">
      <dgm:prSet presAssocID="{3BC79403-638A-4036-85AF-613CB5B0190F}" presName="Name0" presStyleCnt="0">
        <dgm:presLayoutVars>
          <dgm:dir/>
          <dgm:resizeHandles val="exact"/>
        </dgm:presLayoutVars>
      </dgm:prSet>
      <dgm:spPr/>
    </dgm:pt>
    <dgm:pt modelId="{80688CA1-5C1F-4FBC-93B3-02511F158518}" type="pres">
      <dgm:prSet presAssocID="{DC7B30C3-10EC-46EF-861E-9C275899769C}" presName="node" presStyleLbl="node1" presStyleIdx="0" presStyleCnt="3" custScaleX="141804">
        <dgm:presLayoutVars>
          <dgm:bulletEnabled val="1"/>
        </dgm:presLayoutVars>
      </dgm:prSet>
      <dgm:spPr/>
    </dgm:pt>
    <dgm:pt modelId="{0DC06B43-1C31-42E1-9E53-E4F04F394774}" type="pres">
      <dgm:prSet presAssocID="{12EA74C4-05F8-43CC-B7DA-4DE8E6EA4DFD}" presName="sibTrans" presStyleLbl="sibTrans2D1" presStyleIdx="0" presStyleCnt="3"/>
      <dgm:spPr/>
    </dgm:pt>
    <dgm:pt modelId="{EC77DC5B-EDF1-4BC5-905B-270414DFB8EF}" type="pres">
      <dgm:prSet presAssocID="{12EA74C4-05F8-43CC-B7DA-4DE8E6EA4DFD}" presName="connectorText" presStyleLbl="sibTrans2D1" presStyleIdx="0" presStyleCnt="3"/>
      <dgm:spPr/>
    </dgm:pt>
    <dgm:pt modelId="{56DDDF49-4F86-4779-8F50-F40EF1FB5504}" type="pres">
      <dgm:prSet presAssocID="{4FE59913-75A2-402F-9C61-06412D7876AE}" presName="node" presStyleLbl="node1" presStyleIdx="1" presStyleCnt="3">
        <dgm:presLayoutVars>
          <dgm:bulletEnabled val="1"/>
        </dgm:presLayoutVars>
      </dgm:prSet>
      <dgm:spPr/>
    </dgm:pt>
    <dgm:pt modelId="{1322D4B6-0849-42C3-BD68-A349DD957832}" type="pres">
      <dgm:prSet presAssocID="{B56476EA-6423-4D2D-A445-B30CAF356D9C}" presName="sibTrans" presStyleLbl="sibTrans2D1" presStyleIdx="1" presStyleCnt="3"/>
      <dgm:spPr/>
    </dgm:pt>
    <dgm:pt modelId="{149972C1-DC56-4B15-8242-5A979AAC0D47}" type="pres">
      <dgm:prSet presAssocID="{B56476EA-6423-4D2D-A445-B30CAF356D9C}" presName="connectorText" presStyleLbl="sibTrans2D1" presStyleIdx="1" presStyleCnt="3"/>
      <dgm:spPr/>
    </dgm:pt>
    <dgm:pt modelId="{5BA1E950-A67C-42FB-8E18-10DECA3E35C1}" type="pres">
      <dgm:prSet presAssocID="{83AFBDF8-948F-4D43-9158-D2CC2DF44CC7}" presName="node" presStyleLbl="node1" presStyleIdx="2" presStyleCnt="3">
        <dgm:presLayoutVars>
          <dgm:bulletEnabled val="1"/>
        </dgm:presLayoutVars>
      </dgm:prSet>
      <dgm:spPr/>
    </dgm:pt>
    <dgm:pt modelId="{743E2F24-02BE-41FF-87D5-0970D0E5D620}" type="pres">
      <dgm:prSet presAssocID="{9E678D2A-D3DF-4E2D-A34C-43B74453E662}" presName="sibTrans" presStyleLbl="sibTrans2D1" presStyleIdx="2" presStyleCnt="3"/>
      <dgm:spPr/>
    </dgm:pt>
    <dgm:pt modelId="{044BC575-C0DC-4F28-A91C-95513BF06CF9}" type="pres">
      <dgm:prSet presAssocID="{9E678D2A-D3DF-4E2D-A34C-43B74453E662}" presName="connectorText" presStyleLbl="sibTrans2D1" presStyleIdx="2" presStyleCnt="3"/>
      <dgm:spPr/>
    </dgm:pt>
  </dgm:ptLst>
  <dgm:cxnLst>
    <dgm:cxn modelId="{1ACD211A-BA65-438E-A210-62C8020FF9D7}" type="presOf" srcId="{3BC79403-638A-4036-85AF-613CB5B0190F}" destId="{426A168F-A4E4-4A41-B3C3-F3D78BF909CE}" srcOrd="0" destOrd="0" presId="urn:microsoft.com/office/officeart/2005/8/layout/cycle7"/>
    <dgm:cxn modelId="{3AC42721-4213-4566-BFAB-BED20978ED28}" type="presOf" srcId="{9E678D2A-D3DF-4E2D-A34C-43B74453E662}" destId="{743E2F24-02BE-41FF-87D5-0970D0E5D620}" srcOrd="0" destOrd="0" presId="urn:microsoft.com/office/officeart/2005/8/layout/cycle7"/>
    <dgm:cxn modelId="{4C90CC2D-6F11-4F3C-85C3-E5ABBFC62242}" type="presOf" srcId="{B56476EA-6423-4D2D-A445-B30CAF356D9C}" destId="{1322D4B6-0849-42C3-BD68-A349DD957832}" srcOrd="0" destOrd="0" presId="urn:microsoft.com/office/officeart/2005/8/layout/cycle7"/>
    <dgm:cxn modelId="{B29A063C-ED29-4BA3-A809-58496FA8C2D2}" srcId="{3BC79403-638A-4036-85AF-613CB5B0190F}" destId="{4FE59913-75A2-402F-9C61-06412D7876AE}" srcOrd="1" destOrd="0" parTransId="{76AFAF10-4657-4AC1-9058-ABECE70B2F25}" sibTransId="{B56476EA-6423-4D2D-A445-B30CAF356D9C}"/>
    <dgm:cxn modelId="{FE9D143C-0E85-46E4-B0A5-FFAEA2B3E64E}" type="presOf" srcId="{83AFBDF8-948F-4D43-9158-D2CC2DF44CC7}" destId="{5BA1E950-A67C-42FB-8E18-10DECA3E35C1}" srcOrd="0" destOrd="0" presId="urn:microsoft.com/office/officeart/2005/8/layout/cycle7"/>
    <dgm:cxn modelId="{B20BFB3E-850B-4919-8C34-57B4DBA779A1}" type="presOf" srcId="{12EA74C4-05F8-43CC-B7DA-4DE8E6EA4DFD}" destId="{0DC06B43-1C31-42E1-9E53-E4F04F394774}" srcOrd="0" destOrd="0" presId="urn:microsoft.com/office/officeart/2005/8/layout/cycle7"/>
    <dgm:cxn modelId="{70552757-8658-4383-B899-A85A55CDBBE8}" type="presOf" srcId="{DC7B30C3-10EC-46EF-861E-9C275899769C}" destId="{80688CA1-5C1F-4FBC-93B3-02511F158518}" srcOrd="0" destOrd="0" presId="urn:microsoft.com/office/officeart/2005/8/layout/cycle7"/>
    <dgm:cxn modelId="{E1EE2D7B-39F8-4238-8465-543E0481E7EF}" srcId="{3BC79403-638A-4036-85AF-613CB5B0190F}" destId="{83AFBDF8-948F-4D43-9158-D2CC2DF44CC7}" srcOrd="2" destOrd="0" parTransId="{589B1665-F6D3-4D30-BD9F-97AA0FF5A52A}" sibTransId="{9E678D2A-D3DF-4E2D-A34C-43B74453E662}"/>
    <dgm:cxn modelId="{650E6A83-8737-4F86-94CC-1DE62278C096}" type="presOf" srcId="{B56476EA-6423-4D2D-A445-B30CAF356D9C}" destId="{149972C1-DC56-4B15-8242-5A979AAC0D47}" srcOrd="1" destOrd="0" presId="urn:microsoft.com/office/officeart/2005/8/layout/cycle7"/>
    <dgm:cxn modelId="{7499C189-76F2-4A2E-9158-9B0A7C04BEBB}" type="presOf" srcId="{4FE59913-75A2-402F-9C61-06412D7876AE}" destId="{56DDDF49-4F86-4779-8F50-F40EF1FB5504}" srcOrd="0" destOrd="0" presId="urn:microsoft.com/office/officeart/2005/8/layout/cycle7"/>
    <dgm:cxn modelId="{74A0BF8A-278C-4D7E-9D47-C1601C7E112E}" type="presOf" srcId="{9E678D2A-D3DF-4E2D-A34C-43B74453E662}" destId="{044BC575-C0DC-4F28-A91C-95513BF06CF9}" srcOrd="1" destOrd="0" presId="urn:microsoft.com/office/officeart/2005/8/layout/cycle7"/>
    <dgm:cxn modelId="{BEF7BC8E-1300-499C-A154-655D3828964E}" type="presOf" srcId="{12EA74C4-05F8-43CC-B7DA-4DE8E6EA4DFD}" destId="{EC77DC5B-EDF1-4BC5-905B-270414DFB8EF}" srcOrd="1" destOrd="0" presId="urn:microsoft.com/office/officeart/2005/8/layout/cycle7"/>
    <dgm:cxn modelId="{6CC0A9C1-A3D0-402D-A00A-8AA712102382}" srcId="{3BC79403-638A-4036-85AF-613CB5B0190F}" destId="{DC7B30C3-10EC-46EF-861E-9C275899769C}" srcOrd="0" destOrd="0" parTransId="{5FC82024-19E0-4DFF-B38E-0B088285A978}" sibTransId="{12EA74C4-05F8-43CC-B7DA-4DE8E6EA4DFD}"/>
    <dgm:cxn modelId="{96122CDD-C8C3-4F00-906E-FCFE357B8D3E}" type="presParOf" srcId="{426A168F-A4E4-4A41-B3C3-F3D78BF909CE}" destId="{80688CA1-5C1F-4FBC-93B3-02511F158518}" srcOrd="0" destOrd="0" presId="urn:microsoft.com/office/officeart/2005/8/layout/cycle7"/>
    <dgm:cxn modelId="{249FEB41-42D1-4BC1-A5E0-463C8796306A}" type="presParOf" srcId="{426A168F-A4E4-4A41-B3C3-F3D78BF909CE}" destId="{0DC06B43-1C31-42E1-9E53-E4F04F394774}" srcOrd="1" destOrd="0" presId="urn:microsoft.com/office/officeart/2005/8/layout/cycle7"/>
    <dgm:cxn modelId="{6AF04892-BF18-4DCE-AC49-75BC517F64CE}" type="presParOf" srcId="{0DC06B43-1C31-42E1-9E53-E4F04F394774}" destId="{EC77DC5B-EDF1-4BC5-905B-270414DFB8EF}" srcOrd="0" destOrd="0" presId="urn:microsoft.com/office/officeart/2005/8/layout/cycle7"/>
    <dgm:cxn modelId="{B2533C96-1615-4A72-BA8E-9AEFD0B0908C}" type="presParOf" srcId="{426A168F-A4E4-4A41-B3C3-F3D78BF909CE}" destId="{56DDDF49-4F86-4779-8F50-F40EF1FB5504}" srcOrd="2" destOrd="0" presId="urn:microsoft.com/office/officeart/2005/8/layout/cycle7"/>
    <dgm:cxn modelId="{53DE53E2-1FB0-4D5C-B911-C82E03F227B4}" type="presParOf" srcId="{426A168F-A4E4-4A41-B3C3-F3D78BF909CE}" destId="{1322D4B6-0849-42C3-BD68-A349DD957832}" srcOrd="3" destOrd="0" presId="urn:microsoft.com/office/officeart/2005/8/layout/cycle7"/>
    <dgm:cxn modelId="{B6537D99-0385-48D1-AACE-2826B4A5B834}" type="presParOf" srcId="{1322D4B6-0849-42C3-BD68-A349DD957832}" destId="{149972C1-DC56-4B15-8242-5A979AAC0D47}" srcOrd="0" destOrd="0" presId="urn:microsoft.com/office/officeart/2005/8/layout/cycle7"/>
    <dgm:cxn modelId="{34A8A97A-547C-4868-ACEC-97C835481860}" type="presParOf" srcId="{426A168F-A4E4-4A41-B3C3-F3D78BF909CE}" destId="{5BA1E950-A67C-42FB-8E18-10DECA3E35C1}" srcOrd="4" destOrd="0" presId="urn:microsoft.com/office/officeart/2005/8/layout/cycle7"/>
    <dgm:cxn modelId="{2E1DE80A-D79D-4A55-90F9-1072A6952B26}" type="presParOf" srcId="{426A168F-A4E4-4A41-B3C3-F3D78BF909CE}" destId="{743E2F24-02BE-41FF-87D5-0970D0E5D620}" srcOrd="5" destOrd="0" presId="urn:microsoft.com/office/officeart/2005/8/layout/cycle7"/>
    <dgm:cxn modelId="{F47BE83D-5FEE-4D82-BEB8-86C4F99E3C59}" type="presParOf" srcId="{743E2F24-02BE-41FF-87D5-0970D0E5D620}" destId="{044BC575-C0DC-4F28-A91C-95513BF06CF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4DE19-B2CB-4325-8EC3-5A5666FC8DBF}">
      <dsp:nvSpPr>
        <dsp:cNvPr id="0" name=""/>
        <dsp:cNvSpPr/>
      </dsp:nvSpPr>
      <dsp:spPr>
        <a:xfrm>
          <a:off x="0" y="0"/>
          <a:ext cx="8339137" cy="151447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The largest and fastest growing YMCA program management system in the U.S.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-Est. circa 2006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-Integrate with 6 Member Management Systems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</a:t>
          </a:r>
          <a:r>
            <a:rPr lang="en-US" sz="1500" b="1" kern="1200" dirty="0">
              <a:highlight>
                <a:srgbClr val="F15922"/>
              </a:highlight>
            </a:rPr>
            <a:t>140</a:t>
          </a:r>
          <a:r>
            <a:rPr lang="en-US" sz="1500" kern="1200" dirty="0"/>
            <a:t> Y’s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</a:t>
          </a:r>
          <a:r>
            <a:rPr lang="en-US" sz="1500" b="1" kern="1200" dirty="0">
              <a:highlight>
                <a:srgbClr val="F15922"/>
              </a:highlight>
            </a:rPr>
            <a:t>3</a:t>
          </a:r>
          <a:r>
            <a:rPr lang="en-US" sz="1500" kern="1200" dirty="0"/>
            <a:t>million participants, volunteer coaches and caregivers</a:t>
          </a:r>
        </a:p>
      </dsp:txBody>
      <dsp:txXfrm>
        <a:off x="0" y="0"/>
        <a:ext cx="8339137" cy="1514475"/>
      </dsp:txXfrm>
    </dsp:sp>
    <dsp:sp modelId="{F47F12F5-2B22-4262-BE82-544F3963D510}">
      <dsp:nvSpPr>
        <dsp:cNvPr id="0" name=""/>
        <dsp:cNvSpPr/>
      </dsp:nvSpPr>
      <dsp:spPr>
        <a:xfrm>
          <a:off x="4071" y="1514475"/>
          <a:ext cx="2776997" cy="3180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Solutions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-League &amp; Tournaments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-Swim Lessons, Tests, and Teams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Gymnastic Lessons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Camps</a:t>
          </a:r>
        </a:p>
      </dsp:txBody>
      <dsp:txXfrm>
        <a:off x="4071" y="1514475"/>
        <a:ext cx="2776997" cy="3180397"/>
      </dsp:txXfrm>
    </dsp:sp>
    <dsp:sp modelId="{BFB44F9E-20F5-4842-8704-D0D33037EBC3}">
      <dsp:nvSpPr>
        <dsp:cNvPr id="0" name=""/>
        <dsp:cNvSpPr/>
      </dsp:nvSpPr>
      <dsp:spPr>
        <a:xfrm>
          <a:off x="2781069" y="1514475"/>
          <a:ext cx="2776997" cy="3180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Major Features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-Online Registration &amp; Payment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-Game, Class, &amp; Event Scheduling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-Integrated Websites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-Mass Communication</a:t>
          </a:r>
        </a:p>
      </dsp:txBody>
      <dsp:txXfrm>
        <a:off x="2781069" y="1514475"/>
        <a:ext cx="2776997" cy="3180397"/>
      </dsp:txXfrm>
    </dsp:sp>
    <dsp:sp modelId="{7F563213-9A98-41DA-8C32-01A434BFA6A1}">
      <dsp:nvSpPr>
        <dsp:cNvPr id="0" name=""/>
        <dsp:cNvSpPr/>
      </dsp:nvSpPr>
      <dsp:spPr>
        <a:xfrm>
          <a:off x="5558067" y="1514475"/>
          <a:ext cx="2776997" cy="3180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Unique Advantages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-Member Management Integration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-Integrated Background Check System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-User-Friendly</a:t>
          </a:r>
        </a:p>
      </dsp:txBody>
      <dsp:txXfrm>
        <a:off x="5558067" y="1514475"/>
        <a:ext cx="2776997" cy="3180397"/>
      </dsp:txXfrm>
    </dsp:sp>
    <dsp:sp modelId="{169820DE-5B60-435E-B314-4A99580CC39E}">
      <dsp:nvSpPr>
        <dsp:cNvPr id="0" name=""/>
        <dsp:cNvSpPr/>
      </dsp:nvSpPr>
      <dsp:spPr>
        <a:xfrm>
          <a:off x="0" y="4694872"/>
          <a:ext cx="8339137" cy="35337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D4559-016B-4016-9BFB-B9C10C57A66E}">
      <dsp:nvSpPr>
        <dsp:cNvPr id="0" name=""/>
        <dsp:cNvSpPr/>
      </dsp:nvSpPr>
      <dsp:spPr>
        <a:xfrm>
          <a:off x="461" y="840779"/>
          <a:ext cx="1985367" cy="2382440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Introduction</a:t>
          </a:r>
        </a:p>
      </dsp:txBody>
      <dsp:txXfrm rot="16200000">
        <a:off x="-777802" y="1619043"/>
        <a:ext cx="1953601" cy="397073"/>
      </dsp:txXfrm>
    </dsp:sp>
    <dsp:sp modelId="{D7C23517-8F4D-41F5-86FE-AF6687E0D107}">
      <dsp:nvSpPr>
        <dsp:cNvPr id="0" name=""/>
        <dsp:cNvSpPr/>
      </dsp:nvSpPr>
      <dsp:spPr>
        <a:xfrm>
          <a:off x="397534" y="840779"/>
          <a:ext cx="1479098" cy="23824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Registration and promotional tools</a:t>
          </a:r>
        </a:p>
      </dsp:txBody>
      <dsp:txXfrm>
        <a:off x="397534" y="840779"/>
        <a:ext cx="1479098" cy="2382440"/>
      </dsp:txXfrm>
    </dsp:sp>
    <dsp:sp modelId="{0505D3CA-DB35-4C28-94BD-01750AF21092}">
      <dsp:nvSpPr>
        <dsp:cNvPr id="0" name=""/>
        <dsp:cNvSpPr/>
      </dsp:nvSpPr>
      <dsp:spPr>
        <a:xfrm>
          <a:off x="2055316" y="840779"/>
          <a:ext cx="1985367" cy="2382440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Transactional</a:t>
          </a:r>
        </a:p>
      </dsp:txBody>
      <dsp:txXfrm rot="16200000">
        <a:off x="1277052" y="1619043"/>
        <a:ext cx="1953601" cy="397073"/>
      </dsp:txXfrm>
    </dsp:sp>
    <dsp:sp modelId="{7E9E6B2F-35E5-4BCA-BD48-E7FDCAB1C45B}">
      <dsp:nvSpPr>
        <dsp:cNvPr id="0" name=""/>
        <dsp:cNvSpPr/>
      </dsp:nvSpPr>
      <dsp:spPr>
        <a:xfrm rot="5400000">
          <a:off x="1890224" y="2733758"/>
          <a:ext cx="350036" cy="29780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A1039-7A1C-4A1B-85AA-057A429C01B1}">
      <dsp:nvSpPr>
        <dsp:cNvPr id="0" name=""/>
        <dsp:cNvSpPr/>
      </dsp:nvSpPr>
      <dsp:spPr>
        <a:xfrm>
          <a:off x="2452389" y="840779"/>
          <a:ext cx="1479098" cy="23824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Roster Creation, scheduling tools, communication to coaches, caregivers and staff, efficiency</a:t>
          </a:r>
        </a:p>
      </dsp:txBody>
      <dsp:txXfrm>
        <a:off x="2452389" y="840779"/>
        <a:ext cx="1479098" cy="2382440"/>
      </dsp:txXfrm>
    </dsp:sp>
    <dsp:sp modelId="{2E645782-1891-44D4-AF02-946B45C2AA19}">
      <dsp:nvSpPr>
        <dsp:cNvPr id="0" name=""/>
        <dsp:cNvSpPr/>
      </dsp:nvSpPr>
      <dsp:spPr>
        <a:xfrm>
          <a:off x="4110171" y="840779"/>
          <a:ext cx="1985367" cy="2382440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Transformational</a:t>
          </a:r>
        </a:p>
      </dsp:txBody>
      <dsp:txXfrm rot="16200000">
        <a:off x="3331907" y="1619043"/>
        <a:ext cx="1953601" cy="397073"/>
      </dsp:txXfrm>
    </dsp:sp>
    <dsp:sp modelId="{B3FBA024-8B49-4A8E-8EC3-414654AC7A50}">
      <dsp:nvSpPr>
        <dsp:cNvPr id="0" name=""/>
        <dsp:cNvSpPr/>
      </dsp:nvSpPr>
      <dsp:spPr>
        <a:xfrm rot="5400000">
          <a:off x="3945079" y="2733758"/>
          <a:ext cx="350036" cy="29780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F2602-4288-4829-8F96-EC4A2A4669F2}">
      <dsp:nvSpPr>
        <dsp:cNvPr id="0" name=""/>
        <dsp:cNvSpPr/>
      </dsp:nvSpPr>
      <dsp:spPr>
        <a:xfrm>
          <a:off x="4507244" y="840779"/>
          <a:ext cx="1479098" cy="23824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Delivery of program, alerts, communication, quality time with program  </a:t>
          </a:r>
        </a:p>
      </dsp:txBody>
      <dsp:txXfrm>
        <a:off x="4507244" y="840779"/>
        <a:ext cx="1479098" cy="2382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D4559-016B-4016-9BFB-B9C10C57A66E}">
      <dsp:nvSpPr>
        <dsp:cNvPr id="0" name=""/>
        <dsp:cNvSpPr/>
      </dsp:nvSpPr>
      <dsp:spPr>
        <a:xfrm>
          <a:off x="461" y="679612"/>
          <a:ext cx="1985367" cy="2382440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Introduction</a:t>
          </a:r>
        </a:p>
      </dsp:txBody>
      <dsp:txXfrm rot="16200000">
        <a:off x="-777802" y="1457876"/>
        <a:ext cx="1953601" cy="397073"/>
      </dsp:txXfrm>
    </dsp:sp>
    <dsp:sp modelId="{D7C23517-8F4D-41F5-86FE-AF6687E0D107}">
      <dsp:nvSpPr>
        <dsp:cNvPr id="0" name=""/>
        <dsp:cNvSpPr/>
      </dsp:nvSpPr>
      <dsp:spPr>
        <a:xfrm>
          <a:off x="397534" y="679612"/>
          <a:ext cx="1479098" cy="23824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Registration and promotional tools</a:t>
          </a:r>
        </a:p>
      </dsp:txBody>
      <dsp:txXfrm>
        <a:off x="397534" y="679612"/>
        <a:ext cx="1479098" cy="2382440"/>
      </dsp:txXfrm>
    </dsp:sp>
    <dsp:sp modelId="{0505D3CA-DB35-4C28-94BD-01750AF21092}">
      <dsp:nvSpPr>
        <dsp:cNvPr id="0" name=""/>
        <dsp:cNvSpPr/>
      </dsp:nvSpPr>
      <dsp:spPr>
        <a:xfrm>
          <a:off x="2055316" y="679612"/>
          <a:ext cx="1985367" cy="2382440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Transactional</a:t>
          </a:r>
        </a:p>
      </dsp:txBody>
      <dsp:txXfrm rot="16200000">
        <a:off x="1277052" y="1457876"/>
        <a:ext cx="1953601" cy="397073"/>
      </dsp:txXfrm>
    </dsp:sp>
    <dsp:sp modelId="{7E9E6B2F-35E5-4BCA-BD48-E7FDCAB1C45B}">
      <dsp:nvSpPr>
        <dsp:cNvPr id="0" name=""/>
        <dsp:cNvSpPr/>
      </dsp:nvSpPr>
      <dsp:spPr>
        <a:xfrm rot="5400000">
          <a:off x="1890123" y="2573770"/>
          <a:ext cx="350239" cy="29780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A1039-7A1C-4A1B-85AA-057A429C01B1}">
      <dsp:nvSpPr>
        <dsp:cNvPr id="0" name=""/>
        <dsp:cNvSpPr/>
      </dsp:nvSpPr>
      <dsp:spPr>
        <a:xfrm>
          <a:off x="2452389" y="679612"/>
          <a:ext cx="1479098" cy="23824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Roster Creation, scheduling tools, communication to instructors, caregivers and staff, swim test tracking, efficiency</a:t>
          </a:r>
        </a:p>
      </dsp:txBody>
      <dsp:txXfrm>
        <a:off x="2452389" y="679612"/>
        <a:ext cx="1479098" cy="2382440"/>
      </dsp:txXfrm>
    </dsp:sp>
    <dsp:sp modelId="{2E645782-1891-44D4-AF02-946B45C2AA19}">
      <dsp:nvSpPr>
        <dsp:cNvPr id="0" name=""/>
        <dsp:cNvSpPr/>
      </dsp:nvSpPr>
      <dsp:spPr>
        <a:xfrm>
          <a:off x="4110171" y="679612"/>
          <a:ext cx="1985367" cy="2382440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Transformational</a:t>
          </a:r>
        </a:p>
      </dsp:txBody>
      <dsp:txXfrm rot="16200000">
        <a:off x="3331907" y="1457876"/>
        <a:ext cx="1953601" cy="397073"/>
      </dsp:txXfrm>
    </dsp:sp>
    <dsp:sp modelId="{B3FBA024-8B49-4A8E-8EC3-414654AC7A50}">
      <dsp:nvSpPr>
        <dsp:cNvPr id="0" name=""/>
        <dsp:cNvSpPr/>
      </dsp:nvSpPr>
      <dsp:spPr>
        <a:xfrm rot="5400000">
          <a:off x="3944978" y="2573770"/>
          <a:ext cx="350239" cy="29780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F2602-4288-4829-8F96-EC4A2A4669F2}">
      <dsp:nvSpPr>
        <dsp:cNvPr id="0" name=""/>
        <dsp:cNvSpPr/>
      </dsp:nvSpPr>
      <dsp:spPr>
        <a:xfrm>
          <a:off x="4507244" y="679612"/>
          <a:ext cx="1479098" cy="23824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Delivery of program, alerts, communication, quality time with program  </a:t>
          </a:r>
        </a:p>
      </dsp:txBody>
      <dsp:txXfrm>
        <a:off x="4507244" y="679612"/>
        <a:ext cx="1479098" cy="23824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88CA1-5C1F-4FBC-93B3-02511F158518}">
      <dsp:nvSpPr>
        <dsp:cNvPr id="0" name=""/>
        <dsp:cNvSpPr/>
      </dsp:nvSpPr>
      <dsp:spPr>
        <a:xfrm>
          <a:off x="2356520" y="95"/>
          <a:ext cx="3626095" cy="127855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>
                  <a:lumMod val="50000"/>
                  <a:lumOff val="50000"/>
                </a:schemeClr>
              </a:solidFill>
            </a:rPr>
            <a:t>Portal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chemeClr val="tx1">
                <a:lumMod val="50000"/>
                <a:lumOff val="50000"/>
              </a:schemeClr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393968" y="37543"/>
        <a:ext cx="3551199" cy="1203663"/>
      </dsp:txXfrm>
    </dsp:sp>
    <dsp:sp modelId="{0DC06B43-1C31-42E1-9E53-E4F04F394774}">
      <dsp:nvSpPr>
        <dsp:cNvPr id="0" name=""/>
        <dsp:cNvSpPr/>
      </dsp:nvSpPr>
      <dsp:spPr>
        <a:xfrm rot="3600000">
          <a:off x="4557942" y="2247195"/>
          <a:ext cx="1338165" cy="44749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692191" y="2336694"/>
        <a:ext cx="1069668" cy="268497"/>
      </dsp:txXfrm>
    </dsp:sp>
    <dsp:sp modelId="{56DDDF49-4F86-4779-8F50-F40EF1FB5504}">
      <dsp:nvSpPr>
        <dsp:cNvPr id="0" name=""/>
        <dsp:cNvSpPr/>
      </dsp:nvSpPr>
      <dsp:spPr>
        <a:xfrm>
          <a:off x="5005921" y="3663231"/>
          <a:ext cx="2557118" cy="1278559"/>
        </a:xfrm>
        <a:prstGeom prst="roundRect">
          <a:avLst>
            <a:gd name="adj" fmla="val 10000"/>
          </a:avLst>
        </a:prstGeom>
        <a:solidFill>
          <a:schemeClr val="bg1">
            <a:alpha val="96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50000"/>
                  <a:lumOff val="50000"/>
                </a:schemeClr>
              </a:solidFill>
            </a:rPr>
            <a:t>Sponsorship &amp;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50000"/>
                  <a:lumOff val="50000"/>
                </a:schemeClr>
              </a:solidFill>
            </a:rPr>
            <a:t>YMCA Messaging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043369" y="3700679"/>
        <a:ext cx="2482222" cy="1203663"/>
      </dsp:txXfrm>
    </dsp:sp>
    <dsp:sp modelId="{1322D4B6-0849-42C3-BD68-A349DD957832}">
      <dsp:nvSpPr>
        <dsp:cNvPr id="0" name=""/>
        <dsp:cNvSpPr/>
      </dsp:nvSpPr>
      <dsp:spPr>
        <a:xfrm rot="10800000">
          <a:off x="3500485" y="4078763"/>
          <a:ext cx="1338165" cy="44749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3634733" y="4168262"/>
        <a:ext cx="1069668" cy="268497"/>
      </dsp:txXfrm>
    </dsp:sp>
    <dsp:sp modelId="{5BA1E950-A67C-42FB-8E18-10DECA3E35C1}">
      <dsp:nvSpPr>
        <dsp:cNvPr id="0" name=""/>
        <dsp:cNvSpPr/>
      </dsp:nvSpPr>
      <dsp:spPr>
        <a:xfrm>
          <a:off x="776096" y="3663231"/>
          <a:ext cx="2557118" cy="127855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50000"/>
                  <a:lumOff val="50000"/>
                </a:schemeClr>
              </a:solidFill>
            </a:rPr>
            <a:t>Transformation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>
                <a:lumMod val="50000"/>
                <a:lumOff val="50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813544" y="3700679"/>
        <a:ext cx="2482222" cy="1203663"/>
      </dsp:txXfrm>
    </dsp:sp>
    <dsp:sp modelId="{743E2F24-02BE-41FF-87D5-0970D0E5D620}">
      <dsp:nvSpPr>
        <dsp:cNvPr id="0" name=""/>
        <dsp:cNvSpPr/>
      </dsp:nvSpPr>
      <dsp:spPr>
        <a:xfrm rot="18000000">
          <a:off x="2443029" y="2247195"/>
          <a:ext cx="1338165" cy="44749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577278" y="2336694"/>
        <a:ext cx="1069668" cy="268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96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520" y="3329940"/>
            <a:ext cx="681736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fld id="{F50C3D00-B2F6-4D83-A049-FE51B6E62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83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64" charset="0"/>
        <a:ea typeface="ＭＳ Ｐゴシック" pitchFamily="64" charset="-128"/>
        <a:cs typeface="ＭＳ Ｐゴシック" pitchFamily="6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64" charset="0"/>
        <a:ea typeface="ＭＳ Ｐゴシック" pitchFamily="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64" charset="0"/>
        <a:ea typeface="ＭＳ Ｐゴシック" pitchFamily="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64" charset="0"/>
        <a:ea typeface="ＭＳ Ｐゴシック" pitchFamily="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64" charset="0"/>
        <a:ea typeface="ＭＳ Ｐゴシック" pitchFamily="6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to Welcome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96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Kevin to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62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PlayerSpace</a:t>
            </a:r>
            <a:r>
              <a:rPr lang="en-US" dirty="0"/>
              <a:t> will conduct Live Demo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Local Y Testimonial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Find a 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Advertising &amp; YMCA Messaging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Impact Stories</a:t>
            </a:r>
          </a:p>
          <a:p>
            <a:endParaRPr lang="en-US" dirty="0"/>
          </a:p>
          <a:p>
            <a:r>
              <a:rPr lang="en-US" dirty="0"/>
              <a:t>Portal = Still in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Geo-location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State, Regional, National Tournaments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 Leagues and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Stream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Donation Button</a:t>
            </a:r>
          </a:p>
          <a:p>
            <a:r>
              <a:rPr lang="en-US" dirty="0"/>
              <a:t>Advertising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Cause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Upsell Programs, Convert Parents to Membership (Ex. 70%</a:t>
            </a:r>
            <a:r>
              <a:rPr lang="en-US" baseline="0" dirty="0"/>
              <a:t> of sports participants are not facility members, platform will provide marcom opportunities)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Paid</a:t>
            </a:r>
          </a:p>
          <a:p>
            <a:r>
              <a:rPr lang="en-US" dirty="0"/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Demographic of Participants vs.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What’s Working Where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44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Lindsay to cover Swim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49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to Facilitate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29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to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7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to Cover and Introduce: Lindsay, Ben, Luis, TJ, Kevin Lutz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6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82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9588" lvl="1" indent="-285750">
              <a:buFont typeface="Arial" panose="020B0604020202020204" pitchFamily="34" charset="0"/>
              <a:buChar char="•"/>
            </a:pPr>
            <a:r>
              <a:rPr lang="en-US" dirty="0"/>
              <a:t>Ben: Top Rectangle</a:t>
            </a:r>
          </a:p>
          <a:p>
            <a:pPr marL="509588" lvl="1" indent="-285750">
              <a:buFont typeface="Arial" panose="020B0604020202020204" pitchFamily="34" charset="0"/>
              <a:buChar char="•"/>
            </a:pPr>
            <a:r>
              <a:rPr lang="en-US" dirty="0" err="1"/>
              <a:t>PlayerSpace</a:t>
            </a:r>
            <a:r>
              <a:rPr lang="en-US" dirty="0"/>
              <a:t>: Solutions, Features, Advantages</a:t>
            </a:r>
          </a:p>
          <a:p>
            <a:pPr marL="509588" lvl="1" indent="-285750">
              <a:buFont typeface="Arial" panose="020B0604020202020204" pitchFamily="34" charset="0"/>
              <a:buChar char="•"/>
            </a:pPr>
            <a:r>
              <a:rPr lang="en-US" dirty="0"/>
              <a:t>Integration with 6 Member Management Systems</a:t>
            </a:r>
          </a:p>
          <a:p>
            <a:pPr marL="979488" lvl="2" indent="-285750">
              <a:buFont typeface="Arial" panose="020B0604020202020204" pitchFamily="34" charset="0"/>
              <a:buChar char="•"/>
            </a:pPr>
            <a:r>
              <a:rPr lang="en-US" dirty="0" err="1"/>
              <a:t>Daxko</a:t>
            </a:r>
            <a:endParaRPr lang="en-US" dirty="0"/>
          </a:p>
          <a:p>
            <a:pPr marL="979488" lvl="2" indent="-285750">
              <a:buFont typeface="Arial" panose="020B0604020202020204" pitchFamily="34" charset="0"/>
              <a:buChar char="•"/>
            </a:pPr>
            <a:r>
              <a:rPr lang="en-US" dirty="0"/>
              <a:t>CCC</a:t>
            </a:r>
          </a:p>
          <a:p>
            <a:pPr marL="979488" lvl="2" indent="-285750">
              <a:buFont typeface="Arial" panose="020B0604020202020204" pitchFamily="34" charset="0"/>
              <a:buChar char="•"/>
            </a:pPr>
            <a:r>
              <a:rPr lang="en-US" dirty="0"/>
              <a:t>Personify</a:t>
            </a:r>
          </a:p>
          <a:p>
            <a:pPr marL="979488" lvl="2" indent="-285750">
              <a:buFont typeface="Arial" panose="020B0604020202020204" pitchFamily="34" charset="0"/>
              <a:buChar char="•"/>
            </a:pPr>
            <a:r>
              <a:rPr lang="en-US" dirty="0" err="1"/>
              <a:t>Thinsoft</a:t>
            </a:r>
            <a:endParaRPr lang="en-US" dirty="0"/>
          </a:p>
          <a:p>
            <a:pPr marL="979488" lvl="2" indent="-285750">
              <a:buFont typeface="Arial" panose="020B0604020202020204" pitchFamily="34" charset="0"/>
              <a:buChar char="•"/>
            </a:pPr>
            <a:r>
              <a:rPr lang="en-US" dirty="0"/>
              <a:t>Spirit</a:t>
            </a:r>
          </a:p>
          <a:p>
            <a:pPr marL="979488" lvl="2" indent="-285750">
              <a:buFont typeface="Arial" panose="020B0604020202020204" pitchFamily="34" charset="0"/>
              <a:buChar char="•"/>
            </a:pPr>
            <a:r>
              <a:rPr lang="en-US" dirty="0"/>
              <a:t>Active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24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 to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0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Lindsay to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32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Ben to Cover Sports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79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Ben to Cover Sports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93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Lindsay to cover Swim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C3D00-B2F6-4D83-A049-FE51B6E62AD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52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all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3" y="466725"/>
            <a:ext cx="1374588" cy="105156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16" y="1068831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E8085F-83F7-4C0E-9245-522DA2328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DC0770-9FB8-4610-8BB9-FE2BE2544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D1158C-E9ED-4F39-ABDD-33CF79A49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28613"/>
            <a:ext cx="2092325" cy="57864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613" y="328613"/>
            <a:ext cx="6129337" cy="57864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69E72-FA37-4917-9BDE-D439D97A9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You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3" y="466725"/>
            <a:ext cx="1374588" cy="105156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16" y="1068831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Healt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8831"/>
            <a:ext cx="1692161" cy="460005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3" y="466725"/>
            <a:ext cx="1374588" cy="10515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3" y="466725"/>
            <a:ext cx="1374588" cy="105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8831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all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7" y="466725"/>
            <a:ext cx="1374588" cy="1051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7D3D9F-483B-4D2E-9546-1BB0A0DE02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or 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20040"/>
            <a:ext cx="8366760" cy="841248"/>
          </a:xfrm>
        </p:spPr>
        <p:txBody>
          <a:bodyPr/>
          <a:lstStyle>
            <a:lvl1pPr algn="l">
              <a:defRPr sz="26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74F9A76-05EC-4927-B4A2-A8CE3023F9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4013" y="1739900"/>
            <a:ext cx="8339137" cy="4375150"/>
          </a:xfrm>
        </p:spPr>
        <p:txBody>
          <a:bodyPr/>
          <a:lstStyle>
            <a:lvl1pPr marL="457200" indent="-457200">
              <a:spcBef>
                <a:spcPts val="528"/>
              </a:spcBef>
              <a:buFont typeface="+mj-lt"/>
              <a:buAutoNum type="arabicPeriod"/>
              <a:defRPr sz="2200" b="1" cap="all" baseline="0">
                <a:solidFill>
                  <a:schemeClr val="bg1"/>
                </a:solidFill>
              </a:defRPr>
            </a:lvl1pPr>
            <a:lvl2pPr marL="740664" indent="-283464">
              <a:spcBef>
                <a:spcPts val="528"/>
              </a:spcBef>
              <a:buSzPct val="100000"/>
              <a:buFont typeface="Verdana" pitchFamily="34" charset="0"/>
              <a:buChar char="–"/>
              <a:defRPr sz="2200" baseline="0">
                <a:solidFill>
                  <a:schemeClr val="bg1"/>
                </a:solidFill>
              </a:defRPr>
            </a:lvl2pPr>
            <a:lvl3pPr marL="1143000">
              <a:spcBef>
                <a:spcPts val="528"/>
              </a:spcBef>
              <a:buFont typeface="Arial" pitchFamily="34" charset="0"/>
              <a:buChar char="•"/>
              <a:defRPr sz="2200" baseline="0">
                <a:solidFill>
                  <a:schemeClr val="bg1"/>
                </a:solidFill>
              </a:defRPr>
            </a:lvl3pPr>
            <a:lvl4pPr>
              <a:spcBef>
                <a:spcPts val="528"/>
              </a:spcBef>
              <a:defRPr sz="2200" baseline="0">
                <a:solidFill>
                  <a:schemeClr val="bg1"/>
                </a:solidFill>
              </a:defRPr>
            </a:lvl4pPr>
            <a:lvl5pPr>
              <a:spcBef>
                <a:spcPts val="528"/>
              </a:spcBef>
              <a:defRPr sz="2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7D3D9F-483B-4D2E-9546-1BB0A0DE02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374904"/>
            <a:ext cx="8732520" cy="1636776"/>
          </a:xfrm>
        </p:spPr>
        <p:txBody>
          <a:bodyPr/>
          <a:lstStyle>
            <a:lvl1pPr algn="l">
              <a:lnSpc>
                <a:spcPct val="80000"/>
              </a:lnSpc>
              <a:defRPr sz="6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Nam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608" y="2756154"/>
            <a:ext cx="8732520" cy="949071"/>
          </a:xfrm>
        </p:spPr>
        <p:txBody>
          <a:bodyPr/>
          <a:lstStyle>
            <a:lvl1pPr algn="l">
              <a:lnSpc>
                <a:spcPct val="80000"/>
              </a:lnSpc>
              <a:defRPr sz="6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4467225"/>
            <a:ext cx="7048500" cy="1924050"/>
          </a:xfrm>
        </p:spPr>
        <p:txBody>
          <a:bodyPr/>
          <a:lstStyle>
            <a:lvl1pPr>
              <a:spcBef>
                <a:spcPts val="200"/>
              </a:spcBef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YMCA OF THE USA</a:t>
            </a:r>
          </a:p>
          <a:p>
            <a:pPr lvl="0"/>
            <a:r>
              <a:rPr lang="en-US" dirty="0"/>
              <a:t>800 872 9622</a:t>
            </a:r>
          </a:p>
          <a:p>
            <a:pPr lvl="0"/>
            <a:r>
              <a:rPr lang="en-US" dirty="0"/>
              <a:t>name.name@ymca.net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" y="466344"/>
            <a:ext cx="1376087" cy="10515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013" y="1739900"/>
            <a:ext cx="4092575" cy="437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8988" y="1739900"/>
            <a:ext cx="4094162" cy="437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2D5AC9-C07E-4D0F-9B68-74093CA5E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9F491E-278F-4842-9DD3-1ED96C0B2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09AD80-642E-4752-95E7-F234FD1CA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6761A3-887C-4DD5-B9CF-A38A6F8AF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E8085F-83F7-4C0E-9245-522DA2328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DC0770-9FB8-4610-8BB9-FE2BE2544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D1158C-E9ED-4F39-ABDD-33CF79A49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28613"/>
            <a:ext cx="2092325" cy="57864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613" y="328613"/>
            <a:ext cx="6129337" cy="5786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69E72-FA37-4917-9BDE-D439D97A9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or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20040"/>
            <a:ext cx="8366760" cy="841248"/>
          </a:xfrm>
        </p:spPr>
        <p:txBody>
          <a:bodyPr/>
          <a:lstStyle>
            <a:lvl1pPr algn="l">
              <a:defRPr sz="26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74F9A76-05EC-4927-B4A2-A8CE3023F9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4013" y="1739900"/>
            <a:ext cx="8339137" cy="4375150"/>
          </a:xfrm>
        </p:spPr>
        <p:txBody>
          <a:bodyPr/>
          <a:lstStyle>
            <a:lvl1pPr marL="457200" indent="-457200">
              <a:spcBef>
                <a:spcPts val="528"/>
              </a:spcBef>
              <a:buFont typeface="+mj-lt"/>
              <a:buAutoNum type="arabicPeriod"/>
              <a:defRPr sz="2200" b="1" cap="all" baseline="0">
                <a:solidFill>
                  <a:schemeClr val="bg1"/>
                </a:solidFill>
              </a:defRPr>
            </a:lvl1pPr>
            <a:lvl2pPr marL="740664" indent="-283464">
              <a:spcBef>
                <a:spcPts val="528"/>
              </a:spcBef>
              <a:buSzPct val="100000"/>
              <a:buFont typeface="Verdana" pitchFamily="34" charset="0"/>
              <a:buChar char="–"/>
              <a:defRPr sz="2200" baseline="0">
                <a:solidFill>
                  <a:schemeClr val="bg1"/>
                </a:solidFill>
              </a:defRPr>
            </a:lvl2pPr>
            <a:lvl3pPr marL="1143000">
              <a:spcBef>
                <a:spcPts val="528"/>
              </a:spcBef>
              <a:buFont typeface="Arial" pitchFamily="34" charset="0"/>
              <a:buChar char="•"/>
              <a:defRPr sz="2200" baseline="0">
                <a:solidFill>
                  <a:schemeClr val="bg1"/>
                </a:solidFill>
              </a:defRPr>
            </a:lvl3pPr>
            <a:lvl4pPr>
              <a:spcBef>
                <a:spcPts val="528"/>
              </a:spcBef>
              <a:defRPr sz="2200" baseline="0">
                <a:solidFill>
                  <a:schemeClr val="bg1"/>
                </a:solidFill>
              </a:defRPr>
            </a:lvl4pPr>
            <a:lvl5pPr>
              <a:spcBef>
                <a:spcPts val="528"/>
              </a:spcBef>
              <a:defRPr sz="2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You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7" y="466725"/>
            <a:ext cx="1374588" cy="105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Healt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7" y="466725"/>
            <a:ext cx="1374588" cy="105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7" y="466725"/>
            <a:ext cx="1374588" cy="105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all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" y="466725"/>
            <a:ext cx="1374588" cy="1051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7D3D9F-483B-4D2E-9546-1BB0A0DE02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or Ag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20040"/>
            <a:ext cx="8366760" cy="841248"/>
          </a:xfrm>
        </p:spPr>
        <p:txBody>
          <a:bodyPr/>
          <a:lstStyle>
            <a:lvl1pPr algn="l">
              <a:defRPr sz="26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74F9A76-05EC-4927-B4A2-A8CE3023F9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4013" y="1739900"/>
            <a:ext cx="8339137" cy="4375150"/>
          </a:xfrm>
        </p:spPr>
        <p:txBody>
          <a:bodyPr/>
          <a:lstStyle>
            <a:lvl1pPr marL="457200" indent="-457200">
              <a:spcBef>
                <a:spcPts val="528"/>
              </a:spcBef>
              <a:buFont typeface="+mj-lt"/>
              <a:buAutoNum type="arabicPeriod"/>
              <a:defRPr sz="2200" b="1" cap="all" baseline="0">
                <a:solidFill>
                  <a:schemeClr val="bg1"/>
                </a:solidFill>
              </a:defRPr>
            </a:lvl1pPr>
            <a:lvl2pPr marL="740664" indent="-283464">
              <a:spcBef>
                <a:spcPts val="528"/>
              </a:spcBef>
              <a:buSzPct val="100000"/>
              <a:buFont typeface="Verdana" pitchFamily="34" charset="0"/>
              <a:buChar char="–"/>
              <a:defRPr sz="2200" baseline="0">
                <a:solidFill>
                  <a:schemeClr val="bg1"/>
                </a:solidFill>
              </a:defRPr>
            </a:lvl2pPr>
            <a:lvl3pPr marL="1143000">
              <a:spcBef>
                <a:spcPts val="528"/>
              </a:spcBef>
              <a:buFont typeface="Arial" pitchFamily="34" charset="0"/>
              <a:buChar char="•"/>
              <a:defRPr sz="2200" baseline="0">
                <a:solidFill>
                  <a:schemeClr val="bg1"/>
                </a:solidFill>
              </a:defRPr>
            </a:lvl3pPr>
            <a:lvl4pPr>
              <a:spcBef>
                <a:spcPts val="528"/>
              </a:spcBef>
              <a:defRPr sz="2200" baseline="0">
                <a:solidFill>
                  <a:schemeClr val="bg1"/>
                </a:solidFill>
              </a:defRPr>
            </a:lvl4pPr>
            <a:lvl5pPr>
              <a:spcBef>
                <a:spcPts val="528"/>
              </a:spcBef>
              <a:defRPr sz="2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374904"/>
            <a:ext cx="8732520" cy="1636776"/>
          </a:xfrm>
        </p:spPr>
        <p:txBody>
          <a:bodyPr/>
          <a:lstStyle>
            <a:lvl1pPr algn="l">
              <a:lnSpc>
                <a:spcPct val="80000"/>
              </a:lnSpc>
              <a:defRPr sz="6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Na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608" y="2756154"/>
            <a:ext cx="8732520" cy="949071"/>
          </a:xfrm>
        </p:spPr>
        <p:txBody>
          <a:bodyPr/>
          <a:lstStyle>
            <a:lvl1pPr algn="l">
              <a:lnSpc>
                <a:spcPct val="80000"/>
              </a:lnSpc>
              <a:defRPr sz="6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4467225"/>
            <a:ext cx="7048500" cy="1924050"/>
          </a:xfrm>
        </p:spPr>
        <p:txBody>
          <a:bodyPr/>
          <a:lstStyle>
            <a:lvl1pPr>
              <a:spcBef>
                <a:spcPts val="200"/>
              </a:spcBef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YMCA OF THE USA</a:t>
            </a:r>
          </a:p>
          <a:p>
            <a:pPr lvl="0"/>
            <a:r>
              <a:rPr lang="en-US" dirty="0"/>
              <a:t>800 872 9622</a:t>
            </a:r>
          </a:p>
          <a:p>
            <a:pPr lvl="0"/>
            <a:r>
              <a:rPr lang="en-US" dirty="0"/>
              <a:t>name.name@ymca.net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" y="466344"/>
            <a:ext cx="1376087" cy="10515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013" y="1739900"/>
            <a:ext cx="4092575" cy="437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8988" y="1739900"/>
            <a:ext cx="4094162" cy="437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2D5AC9-C07E-4D0F-9B68-74093CA5E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9F491E-278F-4842-9DD3-1ED96C0B2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374904"/>
            <a:ext cx="8732520" cy="1636776"/>
          </a:xfrm>
        </p:spPr>
        <p:txBody>
          <a:bodyPr/>
          <a:lstStyle>
            <a:lvl1pPr algn="l">
              <a:lnSpc>
                <a:spcPct val="80000"/>
              </a:lnSpc>
              <a:defRPr sz="64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09AD80-642E-4752-95E7-F234FD1CA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6761A3-887C-4DD5-B9CF-A38A6F8AF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E8085F-83F7-4C0E-9245-522DA2328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DC0770-9FB8-4610-8BB9-FE2BE2544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D1158C-E9ED-4F39-ABDD-33CF79A49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28613"/>
            <a:ext cx="2092325" cy="57864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613" y="328613"/>
            <a:ext cx="6129337" cy="5786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69E72-FA37-4917-9BDE-D439D97A9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You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" y="466725"/>
            <a:ext cx="1374588" cy="105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Healt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" y="466725"/>
            <a:ext cx="1374588" cy="1051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" y="466725"/>
            <a:ext cx="1374588" cy="105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3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all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" y="466725"/>
            <a:ext cx="1374588" cy="1051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Na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608" y="2756154"/>
            <a:ext cx="8732520" cy="949071"/>
          </a:xfrm>
        </p:spPr>
        <p:txBody>
          <a:bodyPr/>
          <a:lstStyle>
            <a:lvl1pPr algn="l">
              <a:lnSpc>
                <a:spcPct val="80000"/>
              </a:lnSpc>
              <a:defRPr sz="6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4467225"/>
            <a:ext cx="7048500" cy="1924050"/>
          </a:xfrm>
        </p:spPr>
        <p:txBody>
          <a:bodyPr/>
          <a:lstStyle>
            <a:lvl1pPr>
              <a:spcBef>
                <a:spcPts val="200"/>
              </a:spcBef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YMCA OF THE USA</a:t>
            </a:r>
          </a:p>
          <a:p>
            <a:pPr lvl="0"/>
            <a:r>
              <a:rPr lang="en-US" dirty="0"/>
              <a:t>800 872 9622</a:t>
            </a:r>
          </a:p>
          <a:p>
            <a:pPr lvl="0"/>
            <a:r>
              <a:rPr lang="en-US" dirty="0"/>
              <a:t>name.name@ymca.net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" y="466344"/>
            <a:ext cx="1376087" cy="10515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7D3D9F-483B-4D2E-9546-1BB0A0DE02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or Agend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20040"/>
            <a:ext cx="8366760" cy="841248"/>
          </a:xfrm>
        </p:spPr>
        <p:txBody>
          <a:bodyPr/>
          <a:lstStyle>
            <a:lvl1pPr algn="l">
              <a:defRPr sz="26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74F9A76-05EC-4927-B4A2-A8CE3023F9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4013" y="1739900"/>
            <a:ext cx="8339137" cy="4375150"/>
          </a:xfrm>
        </p:spPr>
        <p:txBody>
          <a:bodyPr/>
          <a:lstStyle>
            <a:lvl1pPr marL="457200" indent="-457200">
              <a:spcBef>
                <a:spcPts val="528"/>
              </a:spcBef>
              <a:buFont typeface="+mj-lt"/>
              <a:buAutoNum type="arabicPeriod"/>
              <a:defRPr sz="2200" b="1" cap="all" baseline="0">
                <a:solidFill>
                  <a:schemeClr val="bg1"/>
                </a:solidFill>
              </a:defRPr>
            </a:lvl1pPr>
            <a:lvl2pPr marL="740664" indent="-283464">
              <a:spcBef>
                <a:spcPts val="528"/>
              </a:spcBef>
              <a:buSzPct val="100000"/>
              <a:buFont typeface="Verdana" pitchFamily="34" charset="0"/>
              <a:buChar char="–"/>
              <a:defRPr sz="2200" baseline="0">
                <a:solidFill>
                  <a:schemeClr val="bg1"/>
                </a:solidFill>
              </a:defRPr>
            </a:lvl2pPr>
            <a:lvl3pPr marL="1143000">
              <a:spcBef>
                <a:spcPts val="528"/>
              </a:spcBef>
              <a:buFont typeface="Arial" pitchFamily="34" charset="0"/>
              <a:buChar char="•"/>
              <a:defRPr sz="2200" baseline="0">
                <a:solidFill>
                  <a:schemeClr val="bg1"/>
                </a:solidFill>
              </a:defRPr>
            </a:lvl3pPr>
            <a:lvl4pPr>
              <a:spcBef>
                <a:spcPts val="528"/>
              </a:spcBef>
              <a:defRPr sz="2200" baseline="0">
                <a:solidFill>
                  <a:schemeClr val="bg1"/>
                </a:solidFill>
              </a:defRPr>
            </a:lvl4pPr>
            <a:lvl5pPr>
              <a:spcBef>
                <a:spcPts val="528"/>
              </a:spcBef>
              <a:defRPr sz="2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374904"/>
            <a:ext cx="8732520" cy="1636776"/>
          </a:xfrm>
        </p:spPr>
        <p:txBody>
          <a:bodyPr/>
          <a:lstStyle>
            <a:lvl1pPr algn="l">
              <a:lnSpc>
                <a:spcPct val="80000"/>
              </a:lnSpc>
              <a:defRPr sz="6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Nam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608" y="2756154"/>
            <a:ext cx="8732520" cy="949071"/>
          </a:xfrm>
        </p:spPr>
        <p:txBody>
          <a:bodyPr/>
          <a:lstStyle>
            <a:lvl1pPr algn="l">
              <a:lnSpc>
                <a:spcPct val="80000"/>
              </a:lnSpc>
              <a:defRPr sz="6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4467225"/>
            <a:ext cx="7048500" cy="1924050"/>
          </a:xfrm>
        </p:spPr>
        <p:txBody>
          <a:bodyPr/>
          <a:lstStyle>
            <a:lvl1pPr>
              <a:spcBef>
                <a:spcPts val="200"/>
              </a:spcBef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YMCA OF THE USA</a:t>
            </a:r>
          </a:p>
          <a:p>
            <a:pPr lvl="0"/>
            <a:r>
              <a:rPr lang="en-US" dirty="0"/>
              <a:t>800 872 9622</a:t>
            </a:r>
          </a:p>
          <a:p>
            <a:pPr lvl="0"/>
            <a:r>
              <a:rPr lang="en-US" dirty="0"/>
              <a:t>name.name@ymca.net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" y="466344"/>
            <a:ext cx="1376087" cy="10515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013" y="1739900"/>
            <a:ext cx="4092575" cy="437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8988" y="1739900"/>
            <a:ext cx="4094162" cy="437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2D5AC9-C07E-4D0F-9B68-74093CA5E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9F491E-278F-4842-9DD3-1ED96C0B2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09AD80-642E-4752-95E7-F234FD1CA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6761A3-887C-4DD5-B9CF-A38A6F8AF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E8085F-83F7-4C0E-9245-522DA2328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DC0770-9FB8-4610-8BB9-FE2BE2544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013" y="1739900"/>
            <a:ext cx="4092575" cy="437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8988" y="1739900"/>
            <a:ext cx="4094162" cy="437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2D5AC9-C07E-4D0F-9B68-74093CA5E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D1158C-E9ED-4F39-ABDD-33CF79A49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28613"/>
            <a:ext cx="2092325" cy="57864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613" y="328613"/>
            <a:ext cx="6129337" cy="5786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69E72-FA37-4917-9BDE-D439D97A9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You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" y="466725"/>
            <a:ext cx="1374588" cy="105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Healt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" y="466725"/>
            <a:ext cx="1374588" cy="105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" y="466725"/>
            <a:ext cx="1374588" cy="105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all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" y="466725"/>
            <a:ext cx="1374588" cy="1051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7D3D9F-483B-4D2E-9546-1BB0A0DE02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or Agen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20040"/>
            <a:ext cx="8366760" cy="841248"/>
          </a:xfrm>
        </p:spPr>
        <p:txBody>
          <a:bodyPr/>
          <a:lstStyle>
            <a:lvl1pPr algn="l">
              <a:defRPr sz="26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74F9A76-05EC-4927-B4A2-A8CE3023F9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4013" y="1739900"/>
            <a:ext cx="8339137" cy="4375150"/>
          </a:xfrm>
        </p:spPr>
        <p:txBody>
          <a:bodyPr/>
          <a:lstStyle>
            <a:lvl1pPr marL="457200" indent="-457200">
              <a:spcBef>
                <a:spcPts val="528"/>
              </a:spcBef>
              <a:buFont typeface="+mj-lt"/>
              <a:buAutoNum type="arabicPeriod"/>
              <a:defRPr sz="2200" b="1" cap="all" baseline="0">
                <a:solidFill>
                  <a:schemeClr val="bg1"/>
                </a:solidFill>
              </a:defRPr>
            </a:lvl1pPr>
            <a:lvl2pPr marL="740664" indent="-283464">
              <a:spcBef>
                <a:spcPts val="528"/>
              </a:spcBef>
              <a:buSzPct val="100000"/>
              <a:buFont typeface="Verdana" pitchFamily="34" charset="0"/>
              <a:buChar char="–"/>
              <a:defRPr sz="2200" baseline="0">
                <a:solidFill>
                  <a:schemeClr val="bg1"/>
                </a:solidFill>
              </a:defRPr>
            </a:lvl2pPr>
            <a:lvl3pPr marL="1143000">
              <a:spcBef>
                <a:spcPts val="528"/>
              </a:spcBef>
              <a:buFont typeface="Arial" pitchFamily="34" charset="0"/>
              <a:buChar char="•"/>
              <a:defRPr sz="2200" baseline="0">
                <a:solidFill>
                  <a:schemeClr val="bg1"/>
                </a:solidFill>
              </a:defRPr>
            </a:lvl3pPr>
            <a:lvl4pPr>
              <a:spcBef>
                <a:spcPts val="528"/>
              </a:spcBef>
              <a:defRPr sz="2200" baseline="0">
                <a:solidFill>
                  <a:schemeClr val="bg1"/>
                </a:solidFill>
              </a:defRPr>
            </a:lvl4pPr>
            <a:lvl5pPr>
              <a:spcBef>
                <a:spcPts val="528"/>
              </a:spcBef>
              <a:defRPr sz="2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374904"/>
            <a:ext cx="8732520" cy="1636776"/>
          </a:xfrm>
        </p:spPr>
        <p:txBody>
          <a:bodyPr/>
          <a:lstStyle>
            <a:lvl1pPr algn="l">
              <a:lnSpc>
                <a:spcPct val="80000"/>
              </a:lnSpc>
              <a:defRPr sz="6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Nam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608" y="2756154"/>
            <a:ext cx="8732520" cy="949071"/>
          </a:xfrm>
        </p:spPr>
        <p:txBody>
          <a:bodyPr/>
          <a:lstStyle>
            <a:lvl1pPr algn="l">
              <a:lnSpc>
                <a:spcPct val="80000"/>
              </a:lnSpc>
              <a:defRPr sz="6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4467225"/>
            <a:ext cx="7048500" cy="1924050"/>
          </a:xfrm>
        </p:spPr>
        <p:txBody>
          <a:bodyPr/>
          <a:lstStyle>
            <a:lvl1pPr>
              <a:spcBef>
                <a:spcPts val="200"/>
              </a:spcBef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YMCA OF THE USA</a:t>
            </a:r>
          </a:p>
          <a:p>
            <a:pPr lvl="0"/>
            <a:r>
              <a:rPr lang="en-US" dirty="0"/>
              <a:t>800 872 9622</a:t>
            </a:r>
          </a:p>
          <a:p>
            <a:pPr lvl="0"/>
            <a:r>
              <a:rPr lang="en-US" dirty="0"/>
              <a:t>name.name@ymca.net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" y="466344"/>
            <a:ext cx="1376087" cy="10515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9F491E-278F-4842-9DD3-1ED96C0B2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013" y="1739900"/>
            <a:ext cx="4092575" cy="437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8988" y="1739900"/>
            <a:ext cx="4094162" cy="437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2D5AC9-C07E-4D0F-9B68-74093CA5E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9F491E-278F-4842-9DD3-1ED96C0B2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09AD80-642E-4752-95E7-F234FD1CA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6761A3-887C-4DD5-B9CF-A38A6F8AF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E8085F-83F7-4C0E-9245-522DA2328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DC0770-9FB8-4610-8BB9-FE2BE2544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D1158C-E9ED-4F39-ABDD-33CF79A49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28613"/>
            <a:ext cx="2092325" cy="57864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613" y="328613"/>
            <a:ext cx="6129337" cy="5786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69E72-FA37-4917-9BDE-D439D97A9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You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" y="466725"/>
            <a:ext cx="1374588" cy="105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Healt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" y="466725"/>
            <a:ext cx="1374588" cy="105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09AD80-642E-4752-95E7-F234FD1CA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2252663"/>
            <a:ext cx="8697913" cy="1638300"/>
          </a:xfrm>
        </p:spPr>
        <p:txBody>
          <a:bodyPr/>
          <a:lstStyle>
            <a:lvl1pPr>
              <a:lnSpc>
                <a:spcPct val="80000"/>
              </a:lnSpc>
              <a:defRPr sz="6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3875088"/>
            <a:ext cx="4572000" cy="468312"/>
          </a:xfrm>
        </p:spPr>
        <p:txBody>
          <a:bodyPr/>
          <a:lstStyle>
            <a:lvl1pPr>
              <a:spcBef>
                <a:spcPts val="0"/>
              </a:spcBef>
              <a:defRPr sz="1200" cap="all" baseline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6616" y="4325112"/>
            <a:ext cx="1901825" cy="55245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4C901293-34E9-4F76-8219-85CDC3C85D63}" type="datetime4">
              <a:rPr lang="en-US" smtClean="0"/>
              <a:pPr lvl="0"/>
              <a:t>September 4, 2013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" y="466725"/>
            <a:ext cx="1374588" cy="105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069848"/>
            <a:ext cx="1692161" cy="460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6761A3-887C-4DD5-B9CF-A38A6F8AF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328613" y="328613"/>
            <a:ext cx="8374062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354013" y="1739900"/>
            <a:ext cx="8339137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350838" y="6356350"/>
            <a:ext cx="40957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fld id="{00698937-BEDD-4EFF-AC3E-111CFE5685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568325" y="6356350"/>
            <a:ext cx="81375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4003" r:id="rId4"/>
    <p:sldLayoutId id="2147484071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56" r:id="rId14"/>
    <p:sldLayoutId id="2147484057" r:id="rId15"/>
    <p:sldLayoutId id="2147484058" r:id="rId1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9pPr>
    </p:titleStyle>
    <p:bodyStyle>
      <a:lvl1pPr marL="0" indent="0" algn="l" rtl="0" eaLnBrk="1" fontAlgn="base" hangingPunct="1">
        <a:spcBef>
          <a:spcPct val="50000"/>
        </a:spcBef>
        <a:spcAft>
          <a:spcPct val="0"/>
        </a:spcAft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223838" indent="-222250" algn="l" rtl="0" eaLnBrk="1" fontAlgn="base" hangingPunct="1">
        <a:spcBef>
          <a:spcPct val="100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2pPr>
      <a:lvl3pPr marL="6937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3pPr>
      <a:lvl4pPr marL="1120775" indent="-228600" algn="l" rtl="0" eaLnBrk="1" fontAlgn="base" hangingPunct="1">
        <a:spcBef>
          <a:spcPct val="25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4pPr>
      <a:lvl5pPr marL="16081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5pPr>
      <a:lvl6pPr marL="20653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6pPr>
      <a:lvl7pPr marL="25225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7pPr>
      <a:lvl8pPr marL="29797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8pPr>
      <a:lvl9pPr marL="34369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328613" y="328613"/>
            <a:ext cx="8374062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354013" y="1739900"/>
            <a:ext cx="8339137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350838" y="6356350"/>
            <a:ext cx="40957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fld id="{00698937-BEDD-4EFF-AC3E-111CFE5685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568325" y="6356350"/>
            <a:ext cx="81184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72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59" r:id="rId14"/>
    <p:sldLayoutId id="2147484060" r:id="rId15"/>
    <p:sldLayoutId id="2147484061" r:id="rId1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cap="all" baseline="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9pPr>
    </p:titleStyle>
    <p:bodyStyle>
      <a:lvl1pPr marL="0" indent="0" algn="l" rtl="0" eaLnBrk="1" fontAlgn="base" hangingPunct="1">
        <a:spcBef>
          <a:spcPct val="50000"/>
        </a:spcBef>
        <a:spcAft>
          <a:spcPct val="0"/>
        </a:spcAft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223838" indent="-222250" algn="l" rtl="0" eaLnBrk="1" fontAlgn="base" hangingPunct="1">
        <a:spcBef>
          <a:spcPct val="100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2pPr>
      <a:lvl3pPr marL="6937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3pPr>
      <a:lvl4pPr marL="1120775" indent="-228600" algn="l" rtl="0" eaLnBrk="1" fontAlgn="base" hangingPunct="1">
        <a:spcBef>
          <a:spcPct val="25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4pPr>
      <a:lvl5pPr marL="16081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5pPr>
      <a:lvl6pPr marL="20653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6pPr>
      <a:lvl7pPr marL="25225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7pPr>
      <a:lvl8pPr marL="29797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8pPr>
      <a:lvl9pPr marL="34369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328613" y="328613"/>
            <a:ext cx="8374062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354013" y="1739900"/>
            <a:ext cx="8339137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350838" y="6356350"/>
            <a:ext cx="40957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fld id="{00698937-BEDD-4EFF-AC3E-111CFE5685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568325" y="6356350"/>
            <a:ext cx="81375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73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62" r:id="rId14"/>
    <p:sldLayoutId id="2147484063" r:id="rId15"/>
    <p:sldLayoutId id="2147484064" r:id="rId1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cap="all" baseline="0">
          <a:solidFill>
            <a:schemeClr val="accent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9pPr>
    </p:titleStyle>
    <p:bodyStyle>
      <a:lvl1pPr marL="0" indent="0" algn="l" rtl="0" eaLnBrk="1" fontAlgn="base" hangingPunct="1">
        <a:spcBef>
          <a:spcPct val="50000"/>
        </a:spcBef>
        <a:spcAft>
          <a:spcPct val="0"/>
        </a:spcAft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223838" indent="-222250" algn="l" rtl="0" eaLnBrk="1" fontAlgn="base" hangingPunct="1">
        <a:spcBef>
          <a:spcPct val="100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2pPr>
      <a:lvl3pPr marL="6937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3pPr>
      <a:lvl4pPr marL="1120775" indent="-228600" algn="l" rtl="0" eaLnBrk="1" fontAlgn="base" hangingPunct="1">
        <a:spcBef>
          <a:spcPct val="25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4pPr>
      <a:lvl5pPr marL="16081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5pPr>
      <a:lvl6pPr marL="20653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6pPr>
      <a:lvl7pPr marL="25225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7pPr>
      <a:lvl8pPr marL="29797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8pPr>
      <a:lvl9pPr marL="34369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328613" y="328613"/>
            <a:ext cx="8374062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354013" y="1739900"/>
            <a:ext cx="8339137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350838" y="6356350"/>
            <a:ext cx="40957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fld id="{00698937-BEDD-4EFF-AC3E-111CFE5685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568325" y="6356350"/>
            <a:ext cx="81184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7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65" r:id="rId14"/>
    <p:sldLayoutId id="2147484066" r:id="rId15"/>
    <p:sldLayoutId id="2147484067" r:id="rId1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cap="all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9pPr>
    </p:titleStyle>
    <p:bodyStyle>
      <a:lvl1pPr marL="0" indent="0" algn="l" rtl="0" eaLnBrk="1" fontAlgn="base" hangingPunct="1">
        <a:spcBef>
          <a:spcPct val="50000"/>
        </a:spcBef>
        <a:spcAft>
          <a:spcPct val="0"/>
        </a:spcAft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223838" indent="-222250" algn="l" rtl="0" eaLnBrk="1" fontAlgn="base" hangingPunct="1">
        <a:spcBef>
          <a:spcPct val="100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2pPr>
      <a:lvl3pPr marL="6937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3pPr>
      <a:lvl4pPr marL="1120775" indent="-228600" algn="l" rtl="0" eaLnBrk="1" fontAlgn="base" hangingPunct="1">
        <a:spcBef>
          <a:spcPct val="25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4pPr>
      <a:lvl5pPr marL="16081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5pPr>
      <a:lvl6pPr marL="20653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6pPr>
      <a:lvl7pPr marL="25225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7pPr>
      <a:lvl8pPr marL="29797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8pPr>
      <a:lvl9pPr marL="34369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328613" y="328613"/>
            <a:ext cx="8374062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354013" y="1739900"/>
            <a:ext cx="8339137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350838" y="6356350"/>
            <a:ext cx="40957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fld id="{00698937-BEDD-4EFF-AC3E-111CFE5685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568325" y="6356350"/>
            <a:ext cx="81375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75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68" r:id="rId14"/>
    <p:sldLayoutId id="2147484069" r:id="rId15"/>
    <p:sldLayoutId id="2147484070" r:id="rId1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cap="all" baseline="0">
          <a:solidFill>
            <a:schemeClr val="accent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9pPr>
    </p:titleStyle>
    <p:bodyStyle>
      <a:lvl1pPr marL="0" indent="0" algn="l" rtl="0" eaLnBrk="1" fontAlgn="base" hangingPunct="1">
        <a:spcBef>
          <a:spcPct val="50000"/>
        </a:spcBef>
        <a:spcAft>
          <a:spcPct val="0"/>
        </a:spcAft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223838" indent="-222250" algn="l" rtl="0" eaLnBrk="1" fontAlgn="base" hangingPunct="1">
        <a:spcBef>
          <a:spcPct val="100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2pPr>
      <a:lvl3pPr marL="6937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3pPr>
      <a:lvl4pPr marL="1120775" indent="-228600" algn="l" rtl="0" eaLnBrk="1" fontAlgn="base" hangingPunct="1">
        <a:spcBef>
          <a:spcPct val="25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4pPr>
      <a:lvl5pPr marL="16081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5pPr>
      <a:lvl6pPr marL="20653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6pPr>
      <a:lvl7pPr marL="25225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7pPr>
      <a:lvl8pPr marL="29797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8pPr>
      <a:lvl9pPr marL="3436938" indent="-22860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9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ymcasports.org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hyperlink" Target="http://www.playerspace.net/yusa" TargetMode="External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youth sports &amp; swim Technology platform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1013" y="6350228"/>
            <a:ext cx="2601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© 2019 YMCA of the USA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10" y="105282"/>
            <a:ext cx="8374062" cy="844550"/>
          </a:xfrm>
        </p:spPr>
        <p:txBody>
          <a:bodyPr/>
          <a:lstStyle/>
          <a:p>
            <a:r>
              <a:rPr lang="en-US" dirty="0"/>
              <a:t>Mobile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819" y="4220079"/>
            <a:ext cx="4147248" cy="2496631"/>
          </a:xfrm>
        </p:spPr>
        <p:txBody>
          <a:bodyPr/>
          <a:lstStyle/>
          <a:p>
            <a:r>
              <a:rPr lang="en-US" dirty="0"/>
              <a:t>Sports &amp; Program Directors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Record Scores and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 email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Player Look Up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Player Evaluations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 Pictures,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D3D9F-483B-4D2E-9546-1BB0A0DE023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black">
          <a:xfrm>
            <a:off x="479173" y="2405018"/>
            <a:ext cx="4147248" cy="176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Coaches &amp; Instructors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View Schedules and Rosters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Mass email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Share Pictures,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 lvl="1"/>
            <a:endParaRPr lang="en-US" sz="1800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black">
          <a:xfrm>
            <a:off x="442916" y="640261"/>
            <a:ext cx="4857750" cy="179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Parents &amp;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View Individual &amp; Family Schedules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Communicate with Coaches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Share Pictures,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endParaRPr lang="en-US" sz="1800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28" y="0"/>
            <a:ext cx="3546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2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10" y="105282"/>
            <a:ext cx="8374062" cy="844550"/>
          </a:xfrm>
        </p:spPr>
        <p:txBody>
          <a:bodyPr/>
          <a:lstStyle/>
          <a:p>
            <a:r>
              <a:rPr lang="en-US" dirty="0"/>
              <a:t>Mobile App - Swim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D3D9F-483B-4D2E-9546-1BB0A0DE023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black">
          <a:xfrm>
            <a:off x="207710" y="1053692"/>
            <a:ext cx="4964112" cy="426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Aquatics Directors &amp; Swim Instructors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Sign Swimmers into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Evaluate Swimmers and Advance Them to the Next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Mass email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Record 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Manage Substitutes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82" y="0"/>
            <a:ext cx="3499338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7710" y="3920043"/>
            <a:ext cx="5307265" cy="243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kern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Benefits</a:t>
            </a:r>
          </a:p>
          <a:p>
            <a:pPr marL="285750" indent="-285750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1800" kern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Pre-loaded with the new YUSA swim curriculum</a:t>
            </a:r>
          </a:p>
          <a:p>
            <a:pPr marL="285750" indent="-285750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1800" kern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Significant labor and printing cost reductions</a:t>
            </a:r>
          </a:p>
          <a:p>
            <a:pPr marL="285750" indent="-285750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1800" kern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Participants’ history carries through to the next session.</a:t>
            </a:r>
          </a:p>
        </p:txBody>
      </p:sp>
    </p:spTree>
    <p:extLst>
      <p:ext uri="{BB962C8B-B14F-4D97-AF65-F5344CB8AC3E}">
        <p14:creationId xmlns:p14="http://schemas.microsoft.com/office/powerpoint/2010/main" val="1444954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88" y="23226"/>
            <a:ext cx="8374062" cy="844550"/>
          </a:xfrm>
        </p:spPr>
        <p:txBody>
          <a:bodyPr/>
          <a:lstStyle/>
          <a:p>
            <a:r>
              <a:rPr lang="en-US" dirty="0"/>
              <a:t>Benefits to the y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1739900"/>
            <a:ext cx="8339137" cy="53695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D3D9F-483B-4D2E-9546-1BB0A0DE023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D47C8C-AE51-974F-8A75-DA9EA2906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425964"/>
              </p:ext>
            </p:extLst>
          </p:nvPr>
        </p:nvGraphicFramePr>
        <p:xfrm>
          <a:off x="450850" y="575454"/>
          <a:ext cx="8242300" cy="585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606">
                  <a:extLst>
                    <a:ext uri="{9D8B030D-6E8A-4147-A177-3AD203B41FA5}">
                      <a16:colId xmlns:a16="http://schemas.microsoft.com/office/drawing/2014/main" val="1529917370"/>
                    </a:ext>
                  </a:extLst>
                </a:gridCol>
                <a:gridCol w="6187694">
                  <a:extLst>
                    <a:ext uri="{9D8B030D-6E8A-4147-A177-3AD203B41FA5}">
                      <a16:colId xmlns:a16="http://schemas.microsoft.com/office/drawing/2014/main" val="41788283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Department /</a:t>
                      </a:r>
                    </a:p>
                    <a:p>
                      <a:r>
                        <a:rPr lang="en-US" dirty="0"/>
                        <a:t>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Features &amp; 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709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Sports Directors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Bridge the Communication Gap between Coaches and Parents while Experiencing the Highest Levels of Productivity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64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Aquatics Directors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Reduce or Eliminate Paperwork, Save Hundreds of Hours Recording Evaluations, and Seamlessly Communicate YUSA Swim Curriculum Updates to Parents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022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Ensure Brand Compliance for All Program Communication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while increasing Program Participant to Facility Member Conversion Rates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985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Member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Instantly Provide Schedule and Program Information to Anxious Members and Participants through the </a:t>
                      </a:r>
                      <a:r>
                        <a:rPr lang="en-US" sz="1800" b="1" kern="1200" dirty="0">
                          <a:solidFill>
                            <a:srgbClr val="F47920"/>
                          </a:solidFill>
                          <a:latin typeface="+mn-lt"/>
                          <a:ea typeface="+mn-ea"/>
                          <a:cs typeface="+mn-cs"/>
                        </a:rPr>
                        <a:t>Front Desk Virtual Assistant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883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CTO /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Vendor Consolidation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673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HR / Risk Department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Collaborate with Program Directors and Ensure Compliance While More Easily Onboarding Volunteers and Coaches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07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426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sports &amp; Aquatic portal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386012"/>
              </p:ext>
            </p:extLst>
          </p:nvPr>
        </p:nvGraphicFramePr>
        <p:xfrm>
          <a:off x="354013" y="1173163"/>
          <a:ext cx="8339137" cy="4941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D3D9F-483B-4D2E-9546-1BB0A0DE023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1567543"/>
            <a:ext cx="1915886" cy="2394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26" y="1369162"/>
            <a:ext cx="2392815" cy="2791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08" y="5310181"/>
            <a:ext cx="674096" cy="6847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75765" y="5255587"/>
            <a:ext cx="1670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+mn-lt"/>
              </a:rPr>
              <a:t>Patrick’s Story</a:t>
            </a:r>
            <a:endParaRPr lang="en-US" sz="200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4" r="46601" b="22813"/>
          <a:stretch/>
        </p:blipFill>
        <p:spPr>
          <a:xfrm>
            <a:off x="2984098" y="1532844"/>
            <a:ext cx="3078966" cy="3529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7" t="22916" b="17145"/>
          <a:stretch/>
        </p:blipFill>
        <p:spPr>
          <a:xfrm>
            <a:off x="3111061" y="1885770"/>
            <a:ext cx="2932678" cy="42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78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10" y="105282"/>
            <a:ext cx="8374062" cy="844550"/>
          </a:xfrm>
        </p:spPr>
        <p:txBody>
          <a:bodyPr/>
          <a:lstStyle/>
          <a:p>
            <a:r>
              <a:rPr lang="en-US" dirty="0"/>
              <a:t>What’s Next for </a:t>
            </a:r>
            <a:r>
              <a:rPr lang="en-US" dirty="0" err="1"/>
              <a:t>YMCAsports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D3D9F-483B-4D2E-9546-1BB0A0DE023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black">
          <a:xfrm>
            <a:off x="207709" y="1053692"/>
            <a:ext cx="8374061" cy="367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Navigational Menu Item Change to Separate Sports, Swim, Camp, Gymnastics, and Coaches &amp;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Media of the Week! Players, Swimmers, Gymnasts, Campers, and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Stories of the Week!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Program Director and Volunteer Spotlight!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National and Local Sponsorship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Performance Tracking and Conversion to 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3552042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A949-32C7-4C39-8F3A-7EA1BC3A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3" y="328613"/>
            <a:ext cx="8374062" cy="474284"/>
          </a:xfrm>
        </p:spPr>
        <p:txBody>
          <a:bodyPr/>
          <a:lstStyle/>
          <a:p>
            <a:r>
              <a:rPr lang="en-US" dirty="0"/>
              <a:t>Program Data upload for all Y</a:t>
            </a:r>
            <a:r>
              <a:rPr lang="en-US" cap="none" dirty="0"/>
              <a:t>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B789E-A244-4E35-9D08-7842064EA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D3D9F-483B-4D2E-9546-1BB0A0DE023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" name="Picture 8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33764082-B6C3-B044-A21D-F37112437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141" y="1280555"/>
            <a:ext cx="5003006" cy="495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74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1713417"/>
            <a:ext cx="8732520" cy="94907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black">
          <a:xfrm>
            <a:off x="5085969" y="2662488"/>
            <a:ext cx="3922776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2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 b="1">
                <a:solidFill>
                  <a:schemeClr val="bg1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Lindsay Mondick</a:t>
            </a:r>
          </a:p>
          <a:p>
            <a:r>
              <a:rPr lang="en-US" sz="1800" kern="0" dirty="0"/>
              <a:t>Senior Manager-Aquatics</a:t>
            </a:r>
          </a:p>
          <a:p>
            <a:r>
              <a:rPr lang="en-US" sz="1800" kern="0" dirty="0"/>
              <a:t>YMCA OF THE USA</a:t>
            </a:r>
          </a:p>
          <a:p>
            <a:r>
              <a:rPr lang="en-US" sz="1800" kern="0" dirty="0"/>
              <a:t>312 917 4016</a:t>
            </a:r>
          </a:p>
          <a:p>
            <a:r>
              <a:rPr lang="en-US" sz="1800" kern="0" dirty="0"/>
              <a:t>aquatics@ymca.net</a:t>
            </a:r>
          </a:p>
          <a:p>
            <a:endParaRPr lang="en-US" sz="1800" kern="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26B0B4-B1B2-4378-A097-7C87D8D6F425}"/>
              </a:ext>
            </a:extLst>
          </p:cNvPr>
          <p:cNvSpPr txBox="1">
            <a:spLocks/>
          </p:cNvSpPr>
          <p:nvPr/>
        </p:nvSpPr>
        <p:spPr bwMode="black">
          <a:xfrm>
            <a:off x="464630" y="2649534"/>
            <a:ext cx="443293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2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 b="1">
                <a:solidFill>
                  <a:schemeClr val="bg1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John Atwater</a:t>
            </a:r>
          </a:p>
          <a:p>
            <a:r>
              <a:rPr lang="en-US" sz="1800" kern="0" dirty="0"/>
              <a:t>Senior Director, Y-Movement Solutions and Services</a:t>
            </a:r>
          </a:p>
          <a:p>
            <a:r>
              <a:rPr lang="en-US" sz="1800" kern="0" dirty="0"/>
              <a:t>YMCA OF THE USA</a:t>
            </a:r>
          </a:p>
          <a:p>
            <a:r>
              <a:rPr lang="en-US" sz="1800" kern="0" dirty="0"/>
              <a:t>312 291 4088</a:t>
            </a:r>
          </a:p>
          <a:p>
            <a:r>
              <a:rPr lang="en-US" sz="1800" kern="0" dirty="0"/>
              <a:t>john.atwater@ymca.net</a:t>
            </a:r>
          </a:p>
          <a:p>
            <a:endParaRPr lang="en-US" sz="1800" kern="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111F697-39C7-44B3-9C24-62D788F5DC85}"/>
              </a:ext>
            </a:extLst>
          </p:cNvPr>
          <p:cNvSpPr txBox="1">
            <a:spLocks/>
          </p:cNvSpPr>
          <p:nvPr/>
        </p:nvSpPr>
        <p:spPr bwMode="black">
          <a:xfrm>
            <a:off x="2838069" y="4764084"/>
            <a:ext cx="3922776" cy="175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2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 b="1">
                <a:solidFill>
                  <a:schemeClr val="bg1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 b="1">
                <a:solidFill>
                  <a:schemeClr val="bg1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 b="1">
                <a:solidFill>
                  <a:schemeClr val="bg1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 b="1">
                <a:solidFill>
                  <a:schemeClr val="bg1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 err="1"/>
              <a:t>PlayerSpace</a:t>
            </a:r>
            <a:endParaRPr lang="en-US" sz="1800" kern="0" dirty="0"/>
          </a:p>
          <a:p>
            <a:r>
              <a:rPr lang="en-US" sz="1800" kern="0" dirty="0"/>
              <a:t>Chris Capone</a:t>
            </a:r>
          </a:p>
          <a:p>
            <a:r>
              <a:rPr lang="en-US" sz="1800" kern="0" dirty="0"/>
              <a:t>VP Customer Operations</a:t>
            </a:r>
          </a:p>
          <a:p>
            <a:r>
              <a:rPr lang="en-US" sz="1800" kern="0" dirty="0"/>
              <a:t>516 425 3560</a:t>
            </a:r>
          </a:p>
          <a:p>
            <a:r>
              <a:rPr lang="en-US" sz="1800" kern="0" dirty="0"/>
              <a:t>c.capone@playerspace.com</a:t>
            </a:r>
          </a:p>
          <a:p>
            <a:endParaRPr lang="en-US" sz="1800" kern="0" dirty="0"/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3698898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FC89A-94C4-4DB4-8DE8-E3FF2ADE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66" y="127922"/>
            <a:ext cx="8732520" cy="872871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E3D4AB8-3DB2-46D9-B48A-7BAEA25894B3}"/>
              </a:ext>
            </a:extLst>
          </p:cNvPr>
          <p:cNvSpPr txBox="1">
            <a:spLocks/>
          </p:cNvSpPr>
          <p:nvPr/>
        </p:nvSpPr>
        <p:spPr>
          <a:xfrm>
            <a:off x="-1" y="1135854"/>
            <a:ext cx="4432935" cy="1295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Kevin Lutz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SVP and CIO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YMCA OF THE USA</a:t>
            </a:r>
          </a:p>
          <a:p>
            <a:endParaRPr lang="en-US" sz="1800" kern="0" dirty="0"/>
          </a:p>
        </p:txBody>
      </p:sp>
      <p:pic>
        <p:nvPicPr>
          <p:cNvPr id="1026" name="Picture 2" descr="User Avatar">
            <a:extLst>
              <a:ext uri="{FF2B5EF4-FFF2-40B4-BE49-F238E27FC236}">
                <a16:creationId xmlns:a16="http://schemas.microsoft.com/office/drawing/2014/main" id="{B7262DE8-534E-4B06-AABF-0CF975CE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543" y="1171573"/>
            <a:ext cx="1208532" cy="116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2CFE780-F790-4A0C-BDE2-849EE79411EC}"/>
              </a:ext>
            </a:extLst>
          </p:cNvPr>
          <p:cNvSpPr txBox="1">
            <a:spLocks/>
          </p:cNvSpPr>
          <p:nvPr/>
        </p:nvSpPr>
        <p:spPr>
          <a:xfrm>
            <a:off x="0" y="2687718"/>
            <a:ext cx="4432935" cy="14192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Shawn Borzelleri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Sr. VP, Service 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Delivery and 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Program Innovation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YMCA OF THE USA</a:t>
            </a:r>
          </a:p>
          <a:p>
            <a:endParaRPr lang="en-US" sz="1800" kern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25D1651-5B28-48AB-8230-2450557E94E3}"/>
              </a:ext>
            </a:extLst>
          </p:cNvPr>
          <p:cNvSpPr txBox="1">
            <a:spLocks/>
          </p:cNvSpPr>
          <p:nvPr/>
        </p:nvSpPr>
        <p:spPr>
          <a:xfrm>
            <a:off x="0" y="4792409"/>
            <a:ext cx="3955543" cy="1295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Heidi Brasher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Sr. Director, Product 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Line Cohorts, Strategy 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and Innovation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YMCA OF THE USA</a:t>
            </a:r>
          </a:p>
          <a:p>
            <a:endParaRPr lang="en-US" sz="1800" kern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B7470E-BF0E-453B-9676-826C7BAB0709}"/>
              </a:ext>
            </a:extLst>
          </p:cNvPr>
          <p:cNvSpPr txBox="1">
            <a:spLocks/>
          </p:cNvSpPr>
          <p:nvPr/>
        </p:nvSpPr>
        <p:spPr>
          <a:xfrm>
            <a:off x="4248150" y="1071562"/>
            <a:ext cx="4432935" cy="116204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Lindsay Mondick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Senior Manager, Aquatics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YMCA OF THE USA</a:t>
            </a:r>
          </a:p>
          <a:p>
            <a:endParaRPr lang="en-US" sz="1800" kern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955CCEA-4DE2-4F8D-8937-CE46FA667907}"/>
              </a:ext>
            </a:extLst>
          </p:cNvPr>
          <p:cNvSpPr txBox="1">
            <a:spLocks/>
          </p:cNvSpPr>
          <p:nvPr/>
        </p:nvSpPr>
        <p:spPr>
          <a:xfrm>
            <a:off x="4248150" y="2447924"/>
            <a:ext cx="3841244" cy="1295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Todd John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President and Founder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PlayerSpace</a:t>
            </a:r>
          </a:p>
          <a:p>
            <a:endParaRPr lang="en-US" sz="1800" kern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11CEADB-CCC2-43E8-AC64-D8FD3CB56989}"/>
              </a:ext>
            </a:extLst>
          </p:cNvPr>
          <p:cNvSpPr txBox="1">
            <a:spLocks/>
          </p:cNvSpPr>
          <p:nvPr/>
        </p:nvSpPr>
        <p:spPr>
          <a:xfrm>
            <a:off x="4248149" y="3776664"/>
            <a:ext cx="4432935" cy="1295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Chris Capone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VP Customer Operations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solidFill>
                  <a:schemeClr val="bg1"/>
                </a:solidFill>
              </a:rPr>
              <a:t>PlayerSpace</a:t>
            </a:r>
          </a:p>
          <a:p>
            <a:endParaRPr lang="en-US" sz="1800" kern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81E6098-1B80-4ED7-9277-94A084673E86}"/>
              </a:ext>
            </a:extLst>
          </p:cNvPr>
          <p:cNvSpPr txBox="1">
            <a:spLocks/>
          </p:cNvSpPr>
          <p:nvPr/>
        </p:nvSpPr>
        <p:spPr>
          <a:xfrm>
            <a:off x="4248149" y="5187695"/>
            <a:ext cx="4432935" cy="142742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John Atwater</a:t>
            </a:r>
          </a:p>
          <a:p>
            <a:r>
              <a:rPr lang="en-US" sz="1800" kern="0" dirty="0">
                <a:solidFill>
                  <a:schemeClr val="bg1"/>
                </a:solidFill>
              </a:rPr>
              <a:t>Sr. Director Y-Movement     Solutions and Services</a:t>
            </a:r>
          </a:p>
          <a:p>
            <a:r>
              <a:rPr lang="en-US" sz="1800" kern="0" dirty="0">
                <a:solidFill>
                  <a:schemeClr val="bg1"/>
                </a:solidFill>
              </a:rPr>
              <a:t>YMCA OF THE USA</a:t>
            </a:r>
          </a:p>
          <a:p>
            <a:endParaRPr lang="en-US" sz="1800" kern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8B7B85-7290-427E-A0B4-2ACB29CC2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6" r="11194"/>
          <a:stretch/>
        </p:blipFill>
        <p:spPr>
          <a:xfrm>
            <a:off x="7786301" y="5225508"/>
            <a:ext cx="934278" cy="1196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39A0B9-4238-4F17-B72F-42D3550A4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584" y="1034133"/>
            <a:ext cx="952500" cy="1371600"/>
          </a:xfrm>
          <a:prstGeom prst="rect">
            <a:avLst/>
          </a:prstGeom>
        </p:spPr>
      </p:pic>
      <p:pic>
        <p:nvPicPr>
          <p:cNvPr id="4" name="Picture 3" descr="A person smiling for the camera&#13;&#10;&#13;&#10;Description automatically generated">
            <a:extLst>
              <a:ext uri="{FF2B5EF4-FFF2-40B4-BE49-F238E27FC236}">
                <a16:creationId xmlns:a16="http://schemas.microsoft.com/office/drawing/2014/main" id="{B1F6EA40-1C36-3B42-A6AF-F8C78B805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644" y="2514600"/>
            <a:ext cx="950719" cy="1130299"/>
          </a:xfrm>
          <a:prstGeom prst="rect">
            <a:avLst/>
          </a:prstGeom>
        </p:spPr>
      </p:pic>
      <p:pic>
        <p:nvPicPr>
          <p:cNvPr id="6" name="Picture 5" descr="A person holding a sign posing for the camera&#13;&#10;&#13;&#10;Description automatically generated">
            <a:extLst>
              <a:ext uri="{FF2B5EF4-FFF2-40B4-BE49-F238E27FC236}">
                <a16:creationId xmlns:a16="http://schemas.microsoft.com/office/drawing/2014/main" id="{7A0305E5-AF32-B049-8EC1-9BE5C961C5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50" r="23664"/>
          <a:stretch/>
        </p:blipFill>
        <p:spPr>
          <a:xfrm>
            <a:off x="7728584" y="3760251"/>
            <a:ext cx="991995" cy="11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6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7663" y="109728"/>
            <a:ext cx="8366760" cy="841248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D3D9F-483B-4D2E-9546-1BB0A0DE023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7663" y="740664"/>
            <a:ext cx="8339137" cy="5833174"/>
          </a:xfrm>
        </p:spPr>
        <p:txBody>
          <a:bodyPr/>
          <a:lstStyle/>
          <a:p>
            <a:r>
              <a:rPr lang="en-US" dirty="0"/>
              <a:t>YMCA and </a:t>
            </a:r>
            <a:r>
              <a:rPr lang="en-US" dirty="0" err="1"/>
              <a:t>Playerspace</a:t>
            </a:r>
            <a:endParaRPr lang="en-US" dirty="0"/>
          </a:p>
          <a:p>
            <a:pPr lvl="1"/>
            <a:r>
              <a:rPr lang="en-US" dirty="0"/>
              <a:t>Background</a:t>
            </a:r>
          </a:p>
          <a:p>
            <a:pPr lvl="1"/>
            <a:r>
              <a:rPr lang="en-US" dirty="0"/>
              <a:t>Goals and Benefits</a:t>
            </a:r>
          </a:p>
          <a:p>
            <a:pPr marL="0" indent="0">
              <a:buNone/>
            </a:pPr>
            <a:r>
              <a:rPr lang="en-US" dirty="0"/>
              <a:t>2. the platform</a:t>
            </a:r>
          </a:p>
          <a:p>
            <a:pPr lvl="1"/>
            <a:r>
              <a:rPr lang="en-US" dirty="0"/>
              <a:t>Youth Sports</a:t>
            </a:r>
          </a:p>
          <a:p>
            <a:pPr lvl="1"/>
            <a:r>
              <a:rPr lang="en-US" dirty="0"/>
              <a:t>Youth Swim</a:t>
            </a:r>
          </a:p>
          <a:p>
            <a:pPr lvl="1"/>
            <a:r>
              <a:rPr lang="en-US" dirty="0"/>
              <a:t>Camp</a:t>
            </a:r>
          </a:p>
          <a:p>
            <a:pPr lvl="1"/>
            <a:r>
              <a:rPr lang="en-US" dirty="0"/>
              <a:t>Mobile</a:t>
            </a:r>
          </a:p>
          <a:p>
            <a:pPr lvl="1"/>
            <a:r>
              <a:rPr lang="en-US" dirty="0"/>
              <a:t>Benefits</a:t>
            </a:r>
          </a:p>
          <a:p>
            <a:pPr marL="0" indent="0">
              <a:buNone/>
            </a:pPr>
            <a:r>
              <a:rPr lang="en-US" dirty="0"/>
              <a:t>3. National portal &amp; Demo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4. Program data upload for all Y</a:t>
            </a:r>
            <a:r>
              <a:rPr lang="en-US" cap="none" dirty="0"/>
              <a:t>s</a:t>
            </a:r>
          </a:p>
          <a:p>
            <a:pPr marL="0" indent="0">
              <a:buNone/>
            </a:pPr>
            <a:endParaRPr lang="en-US" cap="none" dirty="0"/>
          </a:p>
          <a:p>
            <a:pPr marL="0" indent="0">
              <a:buNone/>
            </a:pPr>
            <a:r>
              <a:rPr lang="en-US" cap="none" dirty="0"/>
              <a:t>5.  QUESTIONS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71317-FCD5-48A4-A890-3212FE7D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Ymca</a:t>
            </a:r>
            <a:r>
              <a:rPr lang="en-US" dirty="0"/>
              <a:t> and </a:t>
            </a:r>
            <a:r>
              <a:rPr lang="en-US" dirty="0" err="1"/>
              <a:t>playerspace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59976-2B66-4BBB-B74C-C79BDABF4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330" y="882650"/>
            <a:ext cx="4040188" cy="639762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6928A-E0FC-4F3C-8325-08C8ED9D8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329" y="1524528"/>
            <a:ext cx="4280695" cy="4995035"/>
          </a:xfrm>
        </p:spPr>
        <p:txBody>
          <a:bodyPr/>
          <a:lstStyle/>
          <a:p>
            <a:r>
              <a:rPr lang="en-US" sz="2200" dirty="0"/>
              <a:t>December 2016 Agreement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Standardized/Reduced Price to $1 per Participant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Provided framework for </a:t>
            </a:r>
            <a:r>
              <a:rPr lang="en-US" sz="2000" dirty="0" err="1"/>
              <a:t>ymcasports.org</a:t>
            </a:r>
            <a:r>
              <a:rPr lang="en-US" sz="2000" dirty="0"/>
              <a:t> website</a:t>
            </a:r>
          </a:p>
          <a:p>
            <a:r>
              <a:rPr lang="en-US" sz="2000" dirty="0"/>
              <a:t>Since 2016 PLAYERSPACE has: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Expanded to 140 Ys and 3M Participants &amp; Caregivers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Added Swim, Camps, and Gymnastics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Integrated with BIB to Perform Background Checks on Volunteers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A2E20C-952A-4243-8632-9DFB093366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91025" y="2511240"/>
            <a:ext cx="4514850" cy="378301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EF3A1-9E44-44B7-8865-1EB4F1CE32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9F491E-278F-4842-9DD3-1ED96C0B2DB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A0AADF-0F8A-794D-89A7-454488E1AA9F}"/>
              </a:ext>
            </a:extLst>
          </p:cNvPr>
          <p:cNvSpPr/>
          <p:nvPr/>
        </p:nvSpPr>
        <p:spPr>
          <a:xfrm>
            <a:off x="4248945" y="124506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Any Y can Upload their Program Offerings to </a:t>
            </a:r>
            <a:r>
              <a:rPr lang="en-US" sz="2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ymcasports.org</a:t>
            </a: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for Prospective Participant Search</a:t>
            </a:r>
          </a:p>
        </p:txBody>
      </p:sp>
    </p:spTree>
    <p:extLst>
      <p:ext uri="{BB962C8B-B14F-4D97-AF65-F5344CB8AC3E}">
        <p14:creationId xmlns:p14="http://schemas.microsoft.com/office/powerpoint/2010/main" val="1915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71317-FCD5-48A4-A890-3212FE7D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Ymca</a:t>
            </a:r>
            <a:r>
              <a:rPr lang="en-US" dirty="0"/>
              <a:t> and </a:t>
            </a:r>
            <a:r>
              <a:rPr lang="en-US" dirty="0" err="1"/>
              <a:t>playerspace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59976-2B66-4BBB-B74C-C79BDABF4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895351"/>
            <a:ext cx="4342607" cy="639762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Goals and Benefits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6928A-E0FC-4F3C-8325-08C8ED9D8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75" y="1622425"/>
            <a:ext cx="4610099" cy="4851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One Place to Find all YMCA Programs in all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Direct Revenue to 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Platform for Nationwide Stories, Photos and Videos Promoting Program Quality and the Y Brand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Opportunity to combine buying power for Keywords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Opportunity for Sponsor Revenue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EFB1C-A0BD-459F-913B-BA5D94405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69247" y="991755"/>
            <a:ext cx="4041775" cy="446953"/>
          </a:xfrm>
        </p:spPr>
        <p:txBody>
          <a:bodyPr/>
          <a:lstStyle/>
          <a:p>
            <a:r>
              <a:rPr lang="en-US" u="sng" dirty="0">
                <a:hlinkClick r:id="rId2"/>
              </a:rPr>
              <a:t>www.ymcasports.org</a:t>
            </a:r>
            <a:endParaRPr lang="en-US" u="sng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EF3A1-9E44-44B7-8865-1EB4F1CE32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9F491E-278F-4842-9DD3-1ED96C0B2DB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182A22B-3A60-4D6C-99E3-7D402535EE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14663" y="1535112"/>
            <a:ext cx="4486548" cy="3770313"/>
          </a:xfrm>
        </p:spPr>
      </p:pic>
    </p:spTree>
    <p:extLst>
      <p:ext uri="{BB962C8B-B14F-4D97-AF65-F5344CB8AC3E}">
        <p14:creationId xmlns:p14="http://schemas.microsoft.com/office/powerpoint/2010/main" val="2732191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platform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4996382"/>
              </p:ext>
            </p:extLst>
          </p:nvPr>
        </p:nvGraphicFramePr>
        <p:xfrm>
          <a:off x="354013" y="1066800"/>
          <a:ext cx="8339137" cy="504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D3D9F-483B-4D2E-9546-1BB0A0DE023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98371" y="5653385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PLAYERSPACE</a:t>
            </a:r>
          </a:p>
        </p:txBody>
      </p:sp>
    </p:spTree>
    <p:extLst>
      <p:ext uri="{BB962C8B-B14F-4D97-AF65-F5344CB8AC3E}">
        <p14:creationId xmlns:p14="http://schemas.microsoft.com/office/powerpoint/2010/main" val="311833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Sports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and Assemble Teams with 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 Simple to Complex Schedules and Tournaments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Easily email Rosters and Schedules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D3D9F-483B-4D2E-9546-1BB0A0DE023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63433336"/>
              </p:ext>
            </p:extLst>
          </p:nvPr>
        </p:nvGraphicFramePr>
        <p:xfrm>
          <a:off x="433501" y="7508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07" y="1540329"/>
            <a:ext cx="2064016" cy="250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03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swim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3843338"/>
            <a:ext cx="8339137" cy="2513012"/>
          </a:xfrm>
        </p:spPr>
        <p:txBody>
          <a:bodyPr/>
          <a:lstStyle/>
          <a:p>
            <a:r>
              <a:rPr lang="en-US" dirty="0"/>
              <a:t>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Auto-Create Swim Lesson Groups and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and Advance Swimmers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Swim Test Verification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D3D9F-483B-4D2E-9546-1BB0A0DE023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16216008"/>
              </p:ext>
            </p:extLst>
          </p:nvPr>
        </p:nvGraphicFramePr>
        <p:xfrm>
          <a:off x="350838" y="828674"/>
          <a:ext cx="6096000" cy="374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6838" y="1173163"/>
            <a:ext cx="2468310" cy="30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2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10" y="105282"/>
            <a:ext cx="8374062" cy="844550"/>
          </a:xfrm>
        </p:spPr>
        <p:txBody>
          <a:bodyPr/>
          <a:lstStyle/>
          <a:p>
            <a:r>
              <a:rPr lang="en-US" dirty="0"/>
              <a:t>Camp – Resident, day, sports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F9C4EE-2F34-944C-B76F-E24EF82B2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121" y="2070830"/>
            <a:ext cx="2183758" cy="431254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A4FE87A-0464-164A-B929-EFAC7DFC050B}"/>
              </a:ext>
            </a:extLst>
          </p:cNvPr>
          <p:cNvSpPr txBox="1">
            <a:spLocks/>
          </p:cNvSpPr>
          <p:nvPr/>
        </p:nvSpPr>
        <p:spPr bwMode="black">
          <a:xfrm>
            <a:off x="251522" y="799756"/>
            <a:ext cx="2577476" cy="123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1800" kern="0" dirty="0"/>
              <a:t>Manage Documents &amp; Camper Information Electronically</a:t>
            </a:r>
          </a:p>
          <a:p>
            <a:pPr algn="ctr"/>
            <a:endParaRPr lang="en-US" sz="1800" kern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D29CE5-19F2-E746-8C55-B0CB3B18927D}"/>
              </a:ext>
            </a:extLst>
          </p:cNvPr>
          <p:cNvSpPr txBox="1">
            <a:spLocks/>
          </p:cNvSpPr>
          <p:nvPr/>
        </p:nvSpPr>
        <p:spPr bwMode="black">
          <a:xfrm>
            <a:off x="3480121" y="793614"/>
            <a:ext cx="2303992" cy="98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1800" kern="0" dirty="0"/>
              <a:t>Create Schedules &amp; Share on the Mobile App</a:t>
            </a:r>
          </a:p>
          <a:p>
            <a:pPr algn="ctr"/>
            <a:endParaRPr lang="en-US" sz="1800" kern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E371E46-B00E-594B-B245-D3A95A91C063}"/>
              </a:ext>
            </a:extLst>
          </p:cNvPr>
          <p:cNvSpPr txBox="1">
            <a:spLocks/>
          </p:cNvSpPr>
          <p:nvPr/>
        </p:nvSpPr>
        <p:spPr bwMode="black">
          <a:xfrm>
            <a:off x="6391075" y="836298"/>
            <a:ext cx="2650426" cy="93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1800" kern="0" dirty="0"/>
              <a:t>Share Messages, Updates &amp; Pictures with Parents</a:t>
            </a:r>
          </a:p>
          <a:p>
            <a:pPr algn="ctr"/>
            <a:endParaRPr lang="en-US" sz="1800" kern="0" dirty="0"/>
          </a:p>
        </p:txBody>
      </p:sp>
      <p:pic>
        <p:nvPicPr>
          <p:cNvPr id="22" name="Picture 21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01DD4AE9-5754-B043-8A73-6FA9E3A5F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352" y="2070830"/>
            <a:ext cx="2183759" cy="4367518"/>
          </a:xfrm>
          <a:prstGeom prst="rect">
            <a:avLst/>
          </a:prstGeom>
        </p:spPr>
      </p:pic>
      <p:pic>
        <p:nvPicPr>
          <p:cNvPr id="23" name="Picture 2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86BAF4C8-B5C1-8A44-A7B2-C31813EBB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80" y="2070830"/>
            <a:ext cx="2183759" cy="4367518"/>
          </a:xfrm>
          <a:prstGeom prst="rect">
            <a:avLst/>
          </a:prstGeom>
        </p:spPr>
      </p:pic>
      <p:pic>
        <p:nvPicPr>
          <p:cNvPr id="24" name="Picture 23">
            <a:hlinkClick r:id="rId5"/>
            <a:extLst>
              <a:ext uri="{FF2B5EF4-FFF2-40B4-BE49-F238E27FC236}">
                <a16:creationId xmlns:a16="http://schemas.microsoft.com/office/drawing/2014/main" id="{988E37BC-C2BC-4B43-A9C2-1A2D64AAF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85" y="2496022"/>
            <a:ext cx="425555" cy="3251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FEDD830-29D9-AA4B-97EA-2451CAC89B46}"/>
              </a:ext>
            </a:extLst>
          </p:cNvPr>
          <p:cNvSpPr/>
          <p:nvPr/>
        </p:nvSpPr>
        <p:spPr>
          <a:xfrm>
            <a:off x="7238042" y="2496022"/>
            <a:ext cx="1212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kern="0" dirty="0">
                <a:solidFill>
                  <a:srgbClr val="028ED4"/>
                </a:solidFill>
              </a:rPr>
              <a:t>Camp YMCA</a:t>
            </a:r>
            <a:endParaRPr lang="en-US" sz="1200" b="1" dirty="0">
              <a:solidFill>
                <a:srgbClr val="028ED4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3854350-3D84-5246-8E3A-74C6A9CDA6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402"/>
          <a:stretch/>
        </p:blipFill>
        <p:spPr>
          <a:xfrm>
            <a:off x="6777130" y="3054868"/>
            <a:ext cx="371837" cy="371752"/>
          </a:xfrm>
          <a:prstGeom prst="ellipse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2A69B4A-583E-EF4F-BB97-DD6528A6A71D}"/>
              </a:ext>
            </a:extLst>
          </p:cNvPr>
          <p:cNvSpPr/>
          <p:nvPr/>
        </p:nvSpPr>
        <p:spPr>
          <a:xfrm>
            <a:off x="7148967" y="3066441"/>
            <a:ext cx="15466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 Director Capone shared Week 1 Pics </a:t>
            </a:r>
            <a:endParaRPr lang="en-US" sz="800" b="1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6525F31-9AF9-1845-98C7-B02DC02E3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9777" y="3557529"/>
            <a:ext cx="1832014" cy="1078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79F4D5-530C-E449-A314-A268D0B7A5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402"/>
          <a:stretch/>
        </p:blipFill>
        <p:spPr>
          <a:xfrm>
            <a:off x="6777130" y="4829017"/>
            <a:ext cx="371837" cy="371752"/>
          </a:xfrm>
          <a:prstGeom prst="ellipse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64DCA19-F2C8-904D-B1E8-DDE1D6EF5673}"/>
              </a:ext>
            </a:extLst>
          </p:cNvPr>
          <p:cNvSpPr/>
          <p:nvPr/>
        </p:nvSpPr>
        <p:spPr>
          <a:xfrm>
            <a:off x="7148967" y="4840590"/>
            <a:ext cx="15466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 Director Capone posted a message</a:t>
            </a:r>
            <a:endParaRPr lang="en-US" sz="800" b="1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1" name="Picture 3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432074-2134-8E47-BB9E-236C48033E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25" t="76535" r="23129"/>
          <a:stretch/>
        </p:blipFill>
        <p:spPr>
          <a:xfrm>
            <a:off x="6963048" y="5190717"/>
            <a:ext cx="1546653" cy="617261"/>
          </a:xfrm>
          <a:prstGeom prst="rect">
            <a:avLst/>
          </a:prstGeom>
        </p:spPr>
      </p:pic>
      <p:pic>
        <p:nvPicPr>
          <p:cNvPr id="32" name="Picture 31">
            <a:hlinkClick r:id="rId5"/>
            <a:extLst>
              <a:ext uri="{FF2B5EF4-FFF2-40B4-BE49-F238E27FC236}">
                <a16:creationId xmlns:a16="http://schemas.microsoft.com/office/drawing/2014/main" id="{B7FC1B09-6DF6-744E-853F-13F6FC516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4" y="2496022"/>
            <a:ext cx="425555" cy="32519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4F91962-ECCB-B945-BFA0-85ADA6B0B446}"/>
              </a:ext>
            </a:extLst>
          </p:cNvPr>
          <p:cNvSpPr/>
          <p:nvPr/>
        </p:nvSpPr>
        <p:spPr>
          <a:xfrm>
            <a:off x="1083241" y="2496022"/>
            <a:ext cx="1212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kern="0" dirty="0">
                <a:solidFill>
                  <a:srgbClr val="028ED4"/>
                </a:solidFill>
              </a:rPr>
              <a:t>Camp YMCA</a:t>
            </a:r>
            <a:endParaRPr lang="en-US" sz="1200" b="1" dirty="0">
              <a:solidFill>
                <a:srgbClr val="028ED4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DD47DC9-17E5-494A-B3F6-46A102BF6B54}"/>
              </a:ext>
            </a:extLst>
          </p:cNvPr>
          <p:cNvSpPr txBox="1">
            <a:spLocks/>
          </p:cNvSpPr>
          <p:nvPr/>
        </p:nvSpPr>
        <p:spPr bwMode="black">
          <a:xfrm>
            <a:off x="944596" y="3609717"/>
            <a:ext cx="1489480" cy="142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3838" indent="-222250" algn="l" rtl="0" eaLnBrk="1" fontAlgn="base" hangingPunct="1">
              <a:spcBef>
                <a:spcPct val="10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693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12077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16081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5pPr>
            <a:lvl6pPr marL="20653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5225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29797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436938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sz="1400" kern="0" dirty="0"/>
              <a:t>Health History</a:t>
            </a:r>
          </a:p>
          <a:p>
            <a:r>
              <a:rPr lang="en-US" sz="1400" kern="0" dirty="0"/>
              <a:t>Emergency Contacts</a:t>
            </a:r>
          </a:p>
          <a:p>
            <a:r>
              <a:rPr lang="en-US" sz="1400" kern="0" dirty="0"/>
              <a:t>Water Park Waiver</a:t>
            </a:r>
          </a:p>
          <a:p>
            <a:endParaRPr lang="en-US" sz="1400" kern="0" dirty="0"/>
          </a:p>
          <a:p>
            <a:endParaRPr lang="en-US" sz="1400" kern="0" dirty="0"/>
          </a:p>
          <a:p>
            <a:endParaRPr lang="en-US" sz="1400" kern="0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A9E97BE-372D-BC4B-BC1A-DCEC5E0281CB}"/>
              </a:ext>
            </a:extLst>
          </p:cNvPr>
          <p:cNvSpPr/>
          <p:nvPr/>
        </p:nvSpPr>
        <p:spPr bwMode="auto">
          <a:xfrm>
            <a:off x="691112" y="5507670"/>
            <a:ext cx="1669312" cy="318976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64" charset="0"/>
                <a:ea typeface="ＭＳ Ｐゴシック" pitchFamily="64" charset="-128"/>
                <a:cs typeface="ＭＳ Ｐゴシック" pitchFamily="64" charset="-128"/>
              </a:rPr>
              <a:t>Visit Parent Center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E91CC3-4422-224C-A3B1-BCDB84010B94}"/>
              </a:ext>
            </a:extLst>
          </p:cNvPr>
          <p:cNvSpPr/>
          <p:nvPr/>
        </p:nvSpPr>
        <p:spPr>
          <a:xfrm>
            <a:off x="637339" y="2901340"/>
            <a:ext cx="1796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Dear Jill,</a:t>
            </a:r>
          </a:p>
          <a:p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following is required for camp participation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33FC56-CE97-E745-908F-F848E774C382}"/>
              </a:ext>
            </a:extLst>
          </p:cNvPr>
          <p:cNvSpPr/>
          <p:nvPr/>
        </p:nvSpPr>
        <p:spPr>
          <a:xfrm>
            <a:off x="581036" y="5010988"/>
            <a:ext cx="2062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 the Parent Center to Provide the Requested Info: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8693874-3353-DA46-8C2F-D061B0F89B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682" y="3623707"/>
            <a:ext cx="279400" cy="266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5568BE4-8857-874B-ADDA-0DADE22E9F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682" y="4035770"/>
            <a:ext cx="279400" cy="2667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3E9A756-5A30-3445-AFC5-7F47FEE964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535" y="4525996"/>
            <a:ext cx="2794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6688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Y-PowerPoint">
      <a:dk1>
        <a:srgbClr val="000000"/>
      </a:dk1>
      <a:lt1>
        <a:srgbClr val="FFFFFF"/>
      </a:lt1>
      <a:dk2>
        <a:srgbClr val="464847"/>
      </a:dk2>
      <a:lt2>
        <a:srgbClr val="FFFFFF"/>
      </a:lt2>
      <a:accent1>
        <a:srgbClr val="F47920"/>
      </a:accent1>
      <a:accent2>
        <a:srgbClr val="ED1C24"/>
      </a:accent2>
      <a:accent3>
        <a:srgbClr val="92278F"/>
      </a:accent3>
      <a:accent4>
        <a:srgbClr val="0089D0"/>
      </a:accent4>
      <a:accent5>
        <a:srgbClr val="01A490"/>
      </a:accent5>
      <a:accent6>
        <a:srgbClr val="464847"/>
      </a:accent6>
      <a:hlink>
        <a:srgbClr val="007CBC"/>
      </a:hlink>
      <a:folHlink>
        <a:srgbClr val="01A490"/>
      </a:folHlink>
    </a:clrScheme>
    <a:fontScheme name="Y-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YMCA-Red">
  <a:themeElements>
    <a:clrScheme name="Y-PowerPoint">
      <a:dk1>
        <a:srgbClr val="000000"/>
      </a:dk1>
      <a:lt1>
        <a:srgbClr val="FFFFFF"/>
      </a:lt1>
      <a:dk2>
        <a:srgbClr val="464847"/>
      </a:dk2>
      <a:lt2>
        <a:srgbClr val="FFFFFF"/>
      </a:lt2>
      <a:accent1>
        <a:srgbClr val="F47920"/>
      </a:accent1>
      <a:accent2>
        <a:srgbClr val="ED1C24"/>
      </a:accent2>
      <a:accent3>
        <a:srgbClr val="92278F"/>
      </a:accent3>
      <a:accent4>
        <a:srgbClr val="0089D0"/>
      </a:accent4>
      <a:accent5>
        <a:srgbClr val="01A490"/>
      </a:accent5>
      <a:accent6>
        <a:srgbClr val="464847"/>
      </a:accent6>
      <a:hlink>
        <a:srgbClr val="007CBC"/>
      </a:hlink>
      <a:folHlink>
        <a:srgbClr val="01A490"/>
      </a:folHlink>
    </a:clrScheme>
    <a:fontScheme name="Office Theme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YMCA-Purple">
  <a:themeElements>
    <a:clrScheme name="Y-PowerPoint">
      <a:dk1>
        <a:srgbClr val="000000"/>
      </a:dk1>
      <a:lt1>
        <a:srgbClr val="FFFFFF"/>
      </a:lt1>
      <a:dk2>
        <a:srgbClr val="464847"/>
      </a:dk2>
      <a:lt2>
        <a:srgbClr val="FFFFFF"/>
      </a:lt2>
      <a:accent1>
        <a:srgbClr val="F47920"/>
      </a:accent1>
      <a:accent2>
        <a:srgbClr val="ED1C24"/>
      </a:accent2>
      <a:accent3>
        <a:srgbClr val="92278F"/>
      </a:accent3>
      <a:accent4>
        <a:srgbClr val="0089D0"/>
      </a:accent4>
      <a:accent5>
        <a:srgbClr val="01A490"/>
      </a:accent5>
      <a:accent6>
        <a:srgbClr val="464847"/>
      </a:accent6>
      <a:hlink>
        <a:srgbClr val="007CBC"/>
      </a:hlink>
      <a:folHlink>
        <a:srgbClr val="01A490"/>
      </a:folHlink>
    </a:clrScheme>
    <a:fontScheme name="Y-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YMCA-Blue">
  <a:themeElements>
    <a:clrScheme name="Y-PowerPoint">
      <a:dk1>
        <a:srgbClr val="000000"/>
      </a:dk1>
      <a:lt1>
        <a:srgbClr val="FFFFFF"/>
      </a:lt1>
      <a:dk2>
        <a:srgbClr val="464847"/>
      </a:dk2>
      <a:lt2>
        <a:srgbClr val="FFFFFF"/>
      </a:lt2>
      <a:accent1>
        <a:srgbClr val="F47920"/>
      </a:accent1>
      <a:accent2>
        <a:srgbClr val="ED1C24"/>
      </a:accent2>
      <a:accent3>
        <a:srgbClr val="92278F"/>
      </a:accent3>
      <a:accent4>
        <a:srgbClr val="0089D0"/>
      </a:accent4>
      <a:accent5>
        <a:srgbClr val="01A490"/>
      </a:accent5>
      <a:accent6>
        <a:srgbClr val="464847"/>
      </a:accent6>
      <a:hlink>
        <a:srgbClr val="007CBC"/>
      </a:hlink>
      <a:folHlink>
        <a:srgbClr val="01A490"/>
      </a:folHlink>
    </a:clrScheme>
    <a:fontScheme name="Office Theme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YMCA-Green">
  <a:themeElements>
    <a:clrScheme name="Y-PowerPoint">
      <a:dk1>
        <a:srgbClr val="000000"/>
      </a:dk1>
      <a:lt1>
        <a:srgbClr val="FFFFFF"/>
      </a:lt1>
      <a:dk2>
        <a:srgbClr val="464847"/>
      </a:dk2>
      <a:lt2>
        <a:srgbClr val="FFFFFF"/>
      </a:lt2>
      <a:accent1>
        <a:srgbClr val="F47920"/>
      </a:accent1>
      <a:accent2>
        <a:srgbClr val="ED1C24"/>
      </a:accent2>
      <a:accent3>
        <a:srgbClr val="92278F"/>
      </a:accent3>
      <a:accent4>
        <a:srgbClr val="0089D0"/>
      </a:accent4>
      <a:accent5>
        <a:srgbClr val="01A490"/>
      </a:accent5>
      <a:accent6>
        <a:srgbClr val="464847"/>
      </a:accent6>
      <a:hlink>
        <a:srgbClr val="007CBC"/>
      </a:hlink>
      <a:folHlink>
        <a:srgbClr val="01A490"/>
      </a:folHlink>
    </a:clrScheme>
    <a:fontScheme name="Office Theme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1678</TotalTime>
  <Words>1053</Words>
  <Application>Microsoft Macintosh PowerPoint</Application>
  <PresentationFormat>On-screen Show (4:3)</PresentationFormat>
  <Paragraphs>270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Verdana</vt:lpstr>
      <vt:lpstr>blank</vt:lpstr>
      <vt:lpstr>YMCA-Red</vt:lpstr>
      <vt:lpstr>YMCA-Purple</vt:lpstr>
      <vt:lpstr>YMCA-Blue</vt:lpstr>
      <vt:lpstr>YMCA-Green</vt:lpstr>
      <vt:lpstr>youth sports &amp; swim Technology platform</vt:lpstr>
      <vt:lpstr>Introductions</vt:lpstr>
      <vt:lpstr>AGENDA</vt:lpstr>
      <vt:lpstr>Ymca and playerspace</vt:lpstr>
      <vt:lpstr>Ymca and playerspace</vt:lpstr>
      <vt:lpstr>the platform</vt:lpstr>
      <vt:lpstr>Youth Sports</vt:lpstr>
      <vt:lpstr>Youth swim</vt:lpstr>
      <vt:lpstr>Camp – Resident, day, sports</vt:lpstr>
      <vt:lpstr>Mobile App</vt:lpstr>
      <vt:lpstr>Mobile App - Swim</vt:lpstr>
      <vt:lpstr>Benefits to the y team</vt:lpstr>
      <vt:lpstr>National sports &amp; Aquatic portal</vt:lpstr>
      <vt:lpstr>What’s Next for YMCAsports?</vt:lpstr>
      <vt:lpstr>Program Data upload for all Ys</vt:lpstr>
      <vt:lpstr>questions</vt:lpstr>
      <vt:lpstr>Thank You</vt:lpstr>
    </vt:vector>
  </TitlesOfParts>
  <Company>YMCA of the 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Benefit Message</dc:title>
  <dc:creator>Atwater, John</dc:creator>
  <cp:lastModifiedBy>Todd John</cp:lastModifiedBy>
  <cp:revision>73</cp:revision>
  <cp:lastPrinted>2019-01-18T14:19:45Z</cp:lastPrinted>
  <dcterms:created xsi:type="dcterms:W3CDTF">2016-12-07T14:37:24Z</dcterms:created>
  <dcterms:modified xsi:type="dcterms:W3CDTF">2019-01-30T12:10:19Z</dcterms:modified>
</cp:coreProperties>
</file>